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A8459-E9FC-4828-B6BD-33B90612C5E8}" type="datetimeFigureOut">
              <a:rPr lang="pl-PL" smtClean="0"/>
              <a:t>17.11.2020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8971A-2D83-4EB5-A235-8B965BF1C93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pl-PL" dirty="0"/>
              <a:t>MATEMATYKA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2247904"/>
            <a:ext cx="6400800" cy="175260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System indyjski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643570" y="485776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Przygotowała:</a:t>
            </a:r>
          </a:p>
          <a:p>
            <a:r>
              <a:rPr lang="pl-PL" dirty="0"/>
              <a:t>Alicja Kapuściak</a:t>
            </a:r>
          </a:p>
          <a:p>
            <a:r>
              <a:rPr lang="pl-PL" dirty="0"/>
              <a:t>Oliwia Kowalska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indyjski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Historycy długi czas wiedli spór, komu przypisać odkrycie systemu liczbowego, którego używamy współcześnie</a:t>
            </a:r>
          </a:p>
          <a:p>
            <a:r>
              <a:rPr lang="pl-PL" dirty="0"/>
              <a:t>Obecnie stosowany system liczbowy to dziesiętny system pozycyjny</a:t>
            </a:r>
          </a:p>
          <a:p>
            <a:r>
              <a:rPr lang="pl-PL" dirty="0"/>
              <a:t>To w Indiach powstał system i podstawy rachunku, którym posługujemy się do dziś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Stworzenie cyfr arabskich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Stworzyli oni dzisiaj używane przez nas liczby zwane arabskimi- nazwane tak od tych, od których je przejęliśmy</a:t>
            </a:r>
          </a:p>
          <a:p>
            <a:r>
              <a:rPr lang="pl-PL" dirty="0"/>
              <a:t>Tak wyglądało dziewięć cyfr stosowanych przez Hindusów</a:t>
            </a:r>
          </a:p>
          <a:p>
            <a:endParaRPr lang="pl-PL" dirty="0"/>
          </a:p>
        </p:txBody>
      </p:sp>
      <p:pic>
        <p:nvPicPr>
          <p:cNvPr id="4" name="Obraz 3" descr="cyfry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484638"/>
            <a:ext cx="8215370" cy="1837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Pozycje liczb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Trudności z zapisem dużych liczb sprawiły, że Hindusi zaczęli zapisywać liczby słowami</a:t>
            </a:r>
          </a:p>
          <a:p>
            <a:r>
              <a:rPr lang="pl-PL" dirty="0"/>
              <a:t>W zapisie takim obowiązywała zasada pozycyjna - to samo słowo miało różne wartości liczbowe w zależności od miejsca, na którym stało. Tę samą zasadę zaczęto stosować do zapisu cyfrowego.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Wymyślenie zera - 0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Zapisywanie liczby np. 401 wyglądało tak: cztery pusto jeden</a:t>
            </a:r>
          </a:p>
          <a:p>
            <a:r>
              <a:rPr lang="pl-PL" dirty="0"/>
              <a:t>Najpierw pojawiło się słowo "pusto", a w zapisie cyfrowym puste miejsce. Potem na tym miejscu pojawiła się kropka, potem małe kółko, które wystarczyło trochę "spłaszczyć" i już jest zero!</a:t>
            </a: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Nowy system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Połączenie tych trzech rzeczy stworzyło nowy system</a:t>
            </a:r>
          </a:p>
          <a:p>
            <a:r>
              <a:rPr lang="pl-PL" dirty="0"/>
              <a:t>W VI, VII wieku Hindusi mieli już wszystko, co trzeba dla ustalenia nowoczesnej numeracji:</a:t>
            </a:r>
          </a:p>
          <a:p>
            <a:pPr lvl="1"/>
            <a:r>
              <a:rPr lang="pl-PL" dirty="0"/>
              <a:t>dla liczb od 1 do 9 mieli osobne cyfry,</a:t>
            </a:r>
          </a:p>
          <a:p>
            <a:pPr lvl="1"/>
            <a:r>
              <a:rPr lang="pl-PL" dirty="0"/>
              <a:t>znali zasadę pozycyjną,</a:t>
            </a:r>
          </a:p>
          <a:p>
            <a:pPr lvl="1"/>
            <a:r>
              <a:rPr lang="pl-PL" dirty="0"/>
              <a:t>stosowali zero.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CIEKAWOSTKA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sz="2800" dirty="0"/>
              <a:t>Uczeni indyjscy, którzy mieli dusze poetyckie uważali, że ciągłe powtarzanie tego samego słowa jest nudne ( </a:t>
            </a:r>
            <a:r>
              <a:rPr lang="pl-PL" sz="2800" dirty="0" err="1"/>
              <a:t>np</a:t>
            </a:r>
            <a:r>
              <a:rPr lang="pl-PL" sz="2800" dirty="0"/>
              <a:t>: 11 - jeden, </a:t>
            </a:r>
            <a:r>
              <a:rPr lang="pl-PL" sz="2800" dirty="0" err="1"/>
              <a:t>jeden</a:t>
            </a:r>
            <a:r>
              <a:rPr lang="pl-PL" sz="2800" dirty="0"/>
              <a:t>). Używali więc różnych synonimów nazw liczb.</a:t>
            </a:r>
          </a:p>
          <a:p>
            <a:r>
              <a:rPr lang="pl-PL" sz="2800" b="1" dirty="0"/>
              <a:t>Jeden </a:t>
            </a:r>
            <a:r>
              <a:rPr lang="pl-PL" sz="2800" dirty="0"/>
              <a:t>zwykła nazwa liczby </a:t>
            </a:r>
          </a:p>
          <a:p>
            <a:pPr lvl="1"/>
            <a:r>
              <a:rPr lang="pl-PL" sz="2400" dirty="0" err="1"/>
              <a:t>jeden"pierwszy</a:t>
            </a:r>
            <a:r>
              <a:rPr lang="pl-PL" sz="2400" dirty="0"/>
              <a:t> ojciec" (Brahma)</a:t>
            </a:r>
          </a:p>
          <a:p>
            <a:pPr lvl="1"/>
            <a:r>
              <a:rPr lang="pl-PL" sz="2400" dirty="0"/>
              <a:t>Początek</a:t>
            </a:r>
          </a:p>
          <a:p>
            <a:pPr lvl="1"/>
            <a:r>
              <a:rPr lang="pl-PL" sz="2400" dirty="0"/>
              <a:t>Ciało</a:t>
            </a:r>
          </a:p>
          <a:p>
            <a:pPr lvl="1"/>
            <a:r>
              <a:rPr lang="pl-PL" sz="2400" dirty="0"/>
              <a:t>Księżyc</a:t>
            </a:r>
          </a:p>
          <a:p>
            <a:pPr lvl="1"/>
            <a:r>
              <a:rPr lang="pl-PL" sz="2400" dirty="0"/>
              <a:t>Ziemia</a:t>
            </a:r>
          </a:p>
          <a:p>
            <a:r>
              <a:rPr lang="pl-PL" sz="2800" b="1" dirty="0"/>
              <a:t>Dwa </a:t>
            </a:r>
            <a:r>
              <a:rPr lang="pl-PL" sz="2800" dirty="0"/>
              <a:t>zwykła nazwa liczby dwa </a:t>
            </a:r>
          </a:p>
          <a:p>
            <a:pPr lvl="1"/>
            <a:r>
              <a:rPr lang="pl-PL" sz="2400" dirty="0"/>
              <a:t>boskie bliźnięta</a:t>
            </a:r>
          </a:p>
          <a:p>
            <a:pPr lvl="1"/>
            <a:r>
              <a:rPr lang="pl-PL" sz="2400" dirty="0"/>
              <a:t>"pierwsi rodzice„</a:t>
            </a:r>
          </a:p>
          <a:p>
            <a:pPr lvl="1"/>
            <a:r>
              <a:rPr lang="pl-PL" sz="2400" dirty="0"/>
              <a:t>Oczy</a:t>
            </a:r>
          </a:p>
          <a:p>
            <a:pPr lvl="1"/>
            <a:r>
              <a:rPr lang="pl-PL" sz="2400" dirty="0"/>
              <a:t>skrzydła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CIEKAWOSTKA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Hindusi czytali od prawej do lewej</a:t>
            </a:r>
            <a:endParaRPr lang="pl-PL" b="1" dirty="0"/>
          </a:p>
          <a:p>
            <a:r>
              <a:rPr lang="pl-PL" b="1" dirty="0"/>
              <a:t>321</a:t>
            </a:r>
            <a:r>
              <a:rPr lang="pl-PL" dirty="0"/>
              <a:t> to</a:t>
            </a:r>
            <a:r>
              <a:rPr lang="pl-PL" i="1" dirty="0"/>
              <a:t> jeden, dwa, trzy</a:t>
            </a:r>
            <a:r>
              <a:rPr lang="pl-PL" dirty="0"/>
              <a:t> - czyli sto dwadzieścia trzy</a:t>
            </a:r>
          </a:p>
          <a:p>
            <a:r>
              <a:rPr lang="pl-PL" b="1" dirty="0"/>
              <a:t>301</a:t>
            </a:r>
            <a:r>
              <a:rPr lang="pl-PL" dirty="0"/>
              <a:t> to </a:t>
            </a:r>
            <a:r>
              <a:rPr lang="pl-PL" i="1" dirty="0"/>
              <a:t>jeden pusto trzy </a:t>
            </a:r>
            <a:r>
              <a:rPr lang="pl-PL" dirty="0"/>
              <a:t>– czyli sto trzy</a:t>
            </a:r>
            <a:endParaRPr lang="pl-PL" b="1" dirty="0"/>
          </a:p>
        </p:txBody>
      </p:sp>
    </p:spTree>
  </p:cSld>
  <p:clrMapOvr>
    <a:masterClrMapping/>
  </p:clrMapOvr>
  <p:transition spd="med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/>
              <a:t>DZIĘKUJEMY ZA UWAGĘ</a:t>
            </a:r>
          </a:p>
          <a:p>
            <a:pPr algn="ctr">
              <a:buNone/>
            </a:pPr>
            <a:r>
              <a:rPr lang="pl-PL" sz="4400" b="1" dirty="0" err="1">
                <a:sym typeface="Wingdings"/>
              </a:rPr>
              <a:t></a:t>
            </a:r>
            <a:endParaRPr lang="pl-PL" sz="4400" b="1" dirty="0"/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Motyw pakietu Office</vt:lpstr>
      <vt:lpstr>MATEMATYKA</vt:lpstr>
      <vt:lpstr>System indyjski</vt:lpstr>
      <vt:lpstr>Stworzenie cyfr arabskich</vt:lpstr>
      <vt:lpstr>Pozycje liczb</vt:lpstr>
      <vt:lpstr>Wymyślenie zera - 0</vt:lpstr>
      <vt:lpstr>Nowy system </vt:lpstr>
      <vt:lpstr>CIEKAWOSTKA</vt:lpstr>
      <vt:lpstr>CIEKAWOSTKA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MATEMATYKA</dc:title>
  <dc:creator>Sylwia</dc:creator>
  <cp:lastModifiedBy>Sylwia</cp:lastModifiedBy>
  <cp:revision>9</cp:revision>
  <dcterms:created xsi:type="dcterms:W3CDTF">2020-10-22T18:57:41Z</dcterms:created>
  <dcterms:modified xsi:type="dcterms:W3CDTF">2020-11-17T15:40:29Z</dcterms:modified>
</cp:coreProperties>
</file>