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9" r:id="rId3"/>
    <p:sldId id="257" r:id="rId4"/>
    <p:sldId id="258" r:id="rId5"/>
    <p:sldId id="263" r:id="rId6"/>
    <p:sldId id="264" r:id="rId7"/>
    <p:sldId id="265" r:id="rId8"/>
    <p:sldId id="262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A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E8207-A576-F21E-288D-1BEC97B343C6}" v="521" dt="2020-10-16T13:31:34.141"/>
    <p1510:client id="{65C91A4C-7862-1AFE-C05B-B30A4E1A350A}" v="14" dt="2020-10-16T17:01:11.608"/>
    <p1510:client id="{6C45DEF0-01DF-67F7-6D47-D02F09D5ED56}" v="2" dt="2020-10-16T13:36:33.711"/>
    <p1510:client id="{A73241B9-E8B3-F7DC-C53B-06EC240068D0}" v="305" dt="2020-10-16T16:07:49.747"/>
    <p1510:client id="{BC22933F-90A4-3B56-E006-0F912AA764E6}" v="189" dt="2020-10-16T16:44:22.676"/>
    <p1510:client id="{C50A215F-8EC4-9263-D625-B0E4CE7B9D3C}" v="71" dt="2020-10-16T16:57:28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0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05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4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6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2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9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5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4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7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8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08" r:id="rId6"/>
    <p:sldLayoutId id="2147483804" r:id="rId7"/>
    <p:sldLayoutId id="2147483805" r:id="rId8"/>
    <p:sldLayoutId id="2147483806" r:id="rId9"/>
    <p:sldLayoutId id="2147483807" r:id="rId10"/>
    <p:sldLayoutId id="214748380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 descr="Obraz zawierający duży, siedzi, stół, pokryte&#10;&#10;Opis wygenerowany automatycznie">
            <a:extLst>
              <a:ext uri="{FF2B5EF4-FFF2-40B4-BE49-F238E27FC236}">
                <a16:creationId xmlns:a16="http://schemas.microsoft.com/office/drawing/2014/main" id="{43E0337D-C5E9-44E6-9E93-DA32A5C404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469"/>
          <a:stretch/>
        </p:blipFill>
        <p:spPr>
          <a:xfrm>
            <a:off x="24868" y="-33120"/>
            <a:ext cx="12188931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pl-PL">
                <a:ea typeface="Source Sans Pro SemiBold"/>
                <a:cs typeface="Calibri Light"/>
              </a:rPr>
              <a:t>Jak kiedys liczono?</a:t>
            </a:r>
            <a:endParaRPr lang="pl-PL">
              <a:cs typeface="Calibri Ligh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l-PL" sz="3200"/>
              <a:t>?</a:t>
            </a:r>
          </a:p>
        </p:txBody>
      </p:sp>
      <p:sp>
        <p:nvSpPr>
          <p:cNvPr id="98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121F765-D532-4F39-A465-CFE319587684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800">
                <a:latin typeface="+mj-lt"/>
                <a:ea typeface="+mj-ea"/>
                <a:cs typeface="+mj-cs"/>
              </a:rPr>
              <a:t>Liczenie na kościach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jasne&#10;&#10;Opis wygenerowany automatycznie">
            <a:extLst>
              <a:ext uri="{FF2B5EF4-FFF2-40B4-BE49-F238E27FC236}">
                <a16:creationId xmlns:a16="http://schemas.microsoft.com/office/drawing/2014/main" id="{F4AABD9A-014C-475F-B519-55543B567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593" y="640080"/>
            <a:ext cx="6588021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6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E2C57EE9-FB80-4DBE-B873-FDCB44788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075" y="3988650"/>
            <a:ext cx="2480550" cy="233920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1557C3C-D27F-4D69-8909-E9C7E1DE2847}"/>
              </a:ext>
            </a:extLst>
          </p:cNvPr>
          <p:cNvSpPr txBox="1"/>
          <p:nvPr/>
        </p:nvSpPr>
        <p:spPr>
          <a:xfrm>
            <a:off x="1283881" y="641453"/>
            <a:ext cx="9213059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>
                <a:latin typeface="Arial"/>
                <a:cs typeface="MV Boli"/>
              </a:rPr>
              <a:t>Najstarszymi znanymi przedmiotami używanymi do przedstawiania liczb są kości z wyrytymi (kreskami) karbami. Odkryto je w Zachodniej Europie, Pochodzą z od 20.000 do 30.000 lat p.n.e. i odpowiadają czasookresowi pierwszego pojawienia się człowieka </a:t>
            </a:r>
            <a:r>
              <a:rPr lang="pl-PL" sz="3200" err="1">
                <a:latin typeface="Arial"/>
                <a:cs typeface="MV Boli"/>
              </a:rPr>
              <a:t>kromańskiego</a:t>
            </a:r>
            <a:r>
              <a:rPr lang="pl-PL" sz="3200">
                <a:latin typeface="Arial"/>
                <a:cs typeface="MV Boli"/>
              </a:rPr>
              <a:t>.</a:t>
            </a:r>
            <a:endParaRPr lang="pl-PL" sz="3200">
              <a:latin typeface="Arial"/>
              <a:ea typeface="+mn-lt"/>
              <a:cs typeface="+mn-lt"/>
            </a:endParaRPr>
          </a:p>
          <a:p>
            <a:endParaRPr lang="pl-PL" sz="3200">
              <a:latin typeface="Arial"/>
              <a:cs typeface="Biome Light"/>
            </a:endParaRPr>
          </a:p>
        </p:txBody>
      </p:sp>
    </p:spTree>
    <p:extLst>
      <p:ext uri="{BB962C8B-B14F-4D97-AF65-F5344CB8AC3E}">
        <p14:creationId xmlns:p14="http://schemas.microsoft.com/office/powerpoint/2010/main" val="349005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6AEF342-174C-48C9-A281-FA6336746BD3}"/>
              </a:ext>
            </a:extLst>
          </p:cNvPr>
          <p:cNvSpPr txBox="1"/>
          <p:nvPr/>
        </p:nvSpPr>
        <p:spPr>
          <a:xfrm>
            <a:off x="638882" y="3577456"/>
            <a:ext cx="10909640" cy="16878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10000">
                <a:latin typeface="+mj-lt"/>
                <a:ea typeface="+mj-ea"/>
                <a:cs typeface="+mj-cs"/>
              </a:rPr>
              <a:t>Liczenie  Majów</a:t>
            </a: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45E11839-5141-4D89-80A9-103CB48FD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897" y="591670"/>
            <a:ext cx="2331610" cy="2688873"/>
          </a:xfrm>
          <a:prstGeom prst="rect">
            <a:avLst/>
          </a:prstGeom>
        </p:spPr>
      </p:pic>
      <p:sp>
        <p:nvSpPr>
          <p:cNvPr id="26" name="Rectangle 6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ate Placeholder 26">
            <a:extLst>
              <a:ext uri="{FF2B5EF4-FFF2-40B4-BE49-F238E27FC236}">
                <a16:creationId xmlns:a16="http://schemas.microsoft.com/office/drawing/2014/main" id="{F28B82B1-E269-4325-A665-6CFE5DEE5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ooter Placeholder 27">
            <a:extLst>
              <a:ext uri="{FF2B5EF4-FFF2-40B4-BE49-F238E27FC236}">
                <a16:creationId xmlns:a16="http://schemas.microsoft.com/office/drawing/2014/main" id="{7C700527-76FD-4DF4-A597-6F5E089CA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Slide Number Placeholder 28">
            <a:extLst>
              <a:ext uri="{FF2B5EF4-FFF2-40B4-BE49-F238E27FC236}">
                <a16:creationId xmlns:a16="http://schemas.microsoft.com/office/drawing/2014/main" id="{B5EA49A9-01EB-4D60-A392-7DC9B625D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3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3">
            <a:extLst>
              <a:ext uri="{FF2B5EF4-FFF2-40B4-BE49-F238E27FC236}">
                <a16:creationId xmlns:a16="http://schemas.microsoft.com/office/drawing/2014/main" id="{7EC3FBC0-0107-450E-B5D5-0C3D8B63D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547" y="4585845"/>
            <a:ext cx="8458199" cy="173462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6B7896C-154C-42EF-9720-573A05F2D796}"/>
              </a:ext>
            </a:extLst>
          </p:cNvPr>
          <p:cNvSpPr txBox="1"/>
          <p:nvPr/>
        </p:nvSpPr>
        <p:spPr>
          <a:xfrm>
            <a:off x="599661" y="251791"/>
            <a:ext cx="9684026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600">
                <a:latin typeface="Cavolini"/>
                <a:ea typeface="+mn-lt"/>
                <a:cs typeface="+mn-lt"/>
              </a:rPr>
              <a:t>Cyfry Majów to system liczbowy o podstawie 20 stworzony przez indiańskie plemię Majów. Dawne cywilizacje, które posługiwały się systemami o podstawie 10, wybrały taką podstawę, zapewne dlatego, że ludzie posiadają 10 palców u rąk.</a:t>
            </a:r>
            <a:endParaRPr lang="pl-PL" sz="3600">
              <a:latin typeface="Cavolini"/>
            </a:endParaRPr>
          </a:p>
        </p:txBody>
      </p:sp>
    </p:spTree>
    <p:extLst>
      <p:ext uri="{BB962C8B-B14F-4D97-AF65-F5344CB8AC3E}">
        <p14:creationId xmlns:p14="http://schemas.microsoft.com/office/powerpoint/2010/main" val="3226444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zdalny, sprzęt elektroniczny, kontrolka, kalkulator&#10;&#10;Opis wygenerowany automatycznie">
            <a:extLst>
              <a:ext uri="{FF2B5EF4-FFF2-40B4-BE49-F238E27FC236}">
                <a16:creationId xmlns:a16="http://schemas.microsoft.com/office/drawing/2014/main" id="{5AE2D668-F77C-4C1C-80D6-FE674F122A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05" r="15984"/>
          <a:stretch/>
        </p:blipFill>
        <p:spPr>
          <a:xfrm>
            <a:off x="-210892" y="-302762"/>
            <a:ext cx="5626409" cy="7827055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442A5B4-9D1B-48F4-B959-81763BADF08C}"/>
              </a:ext>
            </a:extLst>
          </p:cNvPr>
          <p:cNvSpPr txBox="1"/>
          <p:nvPr/>
        </p:nvSpPr>
        <p:spPr>
          <a:xfrm>
            <a:off x="5297762" y="640080"/>
            <a:ext cx="6251110" cy="3566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9600">
                <a:latin typeface="+mj-lt"/>
                <a:ea typeface="+mj-ea"/>
                <a:cs typeface="+mj-cs"/>
              </a:rPr>
              <a:t>Pierwszy kalkulator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783B8"/>
          </a:solidFill>
          <a:ln w="38100" cap="rnd">
            <a:solidFill>
              <a:srgbClr val="E783B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72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080884C-E322-485F-909F-5AF51147F804}"/>
              </a:ext>
            </a:extLst>
          </p:cNvPr>
          <p:cNvSpPr txBox="1"/>
          <p:nvPr/>
        </p:nvSpPr>
        <p:spPr>
          <a:xfrm>
            <a:off x="1030357" y="243508"/>
            <a:ext cx="7075005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err="1">
                <a:solidFill>
                  <a:srgbClr val="222222"/>
                </a:solidFill>
                <a:latin typeface="Arial Black"/>
              </a:rPr>
              <a:t>P</a:t>
            </a:r>
            <a:r>
              <a:rPr lang="en-US" sz="3200" err="1">
                <a:solidFill>
                  <a:srgbClr val="222222"/>
                </a:solidFill>
                <a:latin typeface="Biome"/>
                <a:cs typeface="Aharoni"/>
              </a:rPr>
              <a:t>ierwszy</a:t>
            </a:r>
            <a:r>
              <a:rPr lang="en-US" sz="3200">
                <a:solidFill>
                  <a:srgbClr val="222222"/>
                </a:solidFill>
                <a:latin typeface="Biome"/>
                <a:cs typeface="Aharoni"/>
              </a:rPr>
              <a:t> </a:t>
            </a:r>
            <a:r>
              <a:rPr lang="en-US" sz="3200" err="1">
                <a:solidFill>
                  <a:srgbClr val="222222"/>
                </a:solidFill>
                <a:latin typeface="Biome"/>
                <a:cs typeface="Aharoni"/>
              </a:rPr>
              <a:t>kalkulator</a:t>
            </a:r>
            <a:r>
              <a:rPr lang="en-US" sz="3200">
                <a:solidFill>
                  <a:srgbClr val="222222"/>
                </a:solidFill>
                <a:latin typeface="Biome"/>
                <a:cs typeface="Aharoni"/>
              </a:rPr>
              <a:t> </a:t>
            </a:r>
            <a:r>
              <a:rPr lang="en-US" sz="3200" err="1">
                <a:solidFill>
                  <a:srgbClr val="222222"/>
                </a:solidFill>
                <a:latin typeface="Biome"/>
                <a:cs typeface="Aharoni"/>
              </a:rPr>
              <a:t>zaprezentowano</a:t>
            </a:r>
            <a:r>
              <a:rPr lang="en-US" sz="3200">
                <a:solidFill>
                  <a:srgbClr val="222222"/>
                </a:solidFill>
                <a:latin typeface="Biome"/>
                <a:cs typeface="Aharoni"/>
              </a:rPr>
              <a:t> </a:t>
            </a:r>
            <a:r>
              <a:rPr lang="en-US" sz="3200" err="1">
                <a:solidFill>
                  <a:srgbClr val="222222"/>
                </a:solidFill>
                <a:latin typeface="Biome"/>
                <a:cs typeface="Aharoni"/>
              </a:rPr>
              <a:t>na</a:t>
            </a:r>
            <a:r>
              <a:rPr lang="en-US" sz="3200">
                <a:solidFill>
                  <a:srgbClr val="222222"/>
                </a:solidFill>
                <a:latin typeface="Biome"/>
                <a:cs typeface="Aharoni"/>
              </a:rPr>
              <a:t> </a:t>
            </a:r>
            <a:r>
              <a:rPr lang="en-US" sz="3200" err="1">
                <a:solidFill>
                  <a:srgbClr val="222222"/>
                </a:solidFill>
                <a:latin typeface="Biome"/>
                <a:cs typeface="Aharoni"/>
              </a:rPr>
              <a:t>Uniwersytecie</a:t>
            </a:r>
            <a:r>
              <a:rPr lang="en-US" sz="3200">
                <a:solidFill>
                  <a:srgbClr val="222222"/>
                </a:solidFill>
                <a:latin typeface="Biome"/>
                <a:cs typeface="Aharoni"/>
              </a:rPr>
              <a:t> </a:t>
            </a:r>
            <a:r>
              <a:rPr lang="en-US" sz="3200" err="1">
                <a:solidFill>
                  <a:srgbClr val="222222"/>
                </a:solidFill>
                <a:latin typeface="Biome"/>
                <a:cs typeface="Aharoni"/>
              </a:rPr>
              <a:t>Harvarda</a:t>
            </a:r>
            <a:r>
              <a:rPr lang="en-US" sz="3200">
                <a:solidFill>
                  <a:srgbClr val="222222"/>
                </a:solidFill>
                <a:latin typeface="Biome"/>
                <a:cs typeface="Aharoni"/>
              </a:rPr>
              <a:t> w </a:t>
            </a:r>
            <a:r>
              <a:rPr lang="en-US" sz="3200" err="1">
                <a:solidFill>
                  <a:srgbClr val="222222"/>
                </a:solidFill>
                <a:latin typeface="Biome"/>
                <a:cs typeface="Aharoni"/>
              </a:rPr>
              <a:t>lipcu</a:t>
            </a:r>
            <a:r>
              <a:rPr lang="en-US" sz="3200">
                <a:solidFill>
                  <a:srgbClr val="222222"/>
                </a:solidFill>
                <a:latin typeface="Biome"/>
                <a:cs typeface="Aharoni"/>
              </a:rPr>
              <a:t> 1944 </a:t>
            </a:r>
            <a:r>
              <a:rPr lang="en-US" sz="3200" err="1">
                <a:solidFill>
                  <a:srgbClr val="222222"/>
                </a:solidFill>
                <a:latin typeface="Biome"/>
                <a:cs typeface="Aharoni"/>
              </a:rPr>
              <a:t>roku</a:t>
            </a:r>
            <a:r>
              <a:rPr lang="en-US" sz="3200">
                <a:solidFill>
                  <a:srgbClr val="222222"/>
                </a:solidFill>
                <a:latin typeface="Biome"/>
                <a:cs typeface="Aharoni"/>
              </a:rPr>
              <a:t>. Ten </a:t>
            </a:r>
            <a:r>
              <a:rPr lang="en-US" sz="3200" b="1">
                <a:solidFill>
                  <a:srgbClr val="222222"/>
                </a:solidFill>
                <a:latin typeface="Biome"/>
                <a:cs typeface="Aharoni"/>
              </a:rPr>
              <a:t>kalkulator</a:t>
            </a:r>
            <a:r>
              <a:rPr lang="en-US" sz="3200">
                <a:solidFill>
                  <a:srgbClr val="222222"/>
                </a:solidFill>
                <a:latin typeface="Biome"/>
                <a:cs typeface="Aharoni"/>
              </a:rPr>
              <a:t> </a:t>
            </a:r>
            <a:r>
              <a:rPr lang="en-US" sz="3200" err="1">
                <a:solidFill>
                  <a:srgbClr val="222222"/>
                </a:solidFill>
                <a:latin typeface="Biome"/>
                <a:cs typeface="Aharoni"/>
              </a:rPr>
              <a:t>skonstruowała</a:t>
            </a:r>
            <a:r>
              <a:rPr lang="en-US" sz="3200">
                <a:solidFill>
                  <a:srgbClr val="222222"/>
                </a:solidFill>
                <a:latin typeface="Biome"/>
                <a:cs typeface="Aharoni"/>
              </a:rPr>
              <a:t> </a:t>
            </a:r>
            <a:r>
              <a:rPr lang="en-US" sz="3200" err="1">
                <a:solidFill>
                  <a:srgbClr val="222222"/>
                </a:solidFill>
                <a:latin typeface="Biome"/>
                <a:cs typeface="Aharoni"/>
              </a:rPr>
              <a:t>firma</a:t>
            </a:r>
            <a:r>
              <a:rPr lang="en-US" sz="3200">
                <a:solidFill>
                  <a:srgbClr val="222222"/>
                </a:solidFill>
                <a:latin typeface="Biome"/>
                <a:cs typeface="Aharoni"/>
              </a:rPr>
              <a:t> IBM </a:t>
            </a:r>
            <a:r>
              <a:rPr lang="en-US" sz="3200" err="1">
                <a:solidFill>
                  <a:srgbClr val="222222"/>
                </a:solidFill>
                <a:latin typeface="Biome"/>
                <a:cs typeface="Aharoni"/>
              </a:rPr>
              <a:t>i</a:t>
            </a:r>
            <a:r>
              <a:rPr lang="en-US" sz="3200">
                <a:solidFill>
                  <a:srgbClr val="222222"/>
                </a:solidFill>
                <a:latin typeface="Biome"/>
                <a:cs typeface="Aharoni"/>
              </a:rPr>
              <a:t> </a:t>
            </a:r>
            <a:r>
              <a:rPr lang="en-US" sz="3200" err="1">
                <a:solidFill>
                  <a:srgbClr val="222222"/>
                </a:solidFill>
                <a:latin typeface="Biome"/>
                <a:cs typeface="Aharoni"/>
              </a:rPr>
              <a:t>było</a:t>
            </a:r>
            <a:r>
              <a:rPr lang="en-US" sz="3200">
                <a:solidFill>
                  <a:srgbClr val="222222"/>
                </a:solidFill>
                <a:latin typeface="Biome"/>
                <a:cs typeface="Aharoni"/>
              </a:rPr>
              <a:t> to </a:t>
            </a:r>
            <a:r>
              <a:rPr lang="en-US" sz="3200" err="1">
                <a:solidFill>
                  <a:srgbClr val="222222"/>
                </a:solidFill>
                <a:latin typeface="Biome"/>
                <a:cs typeface="Aharoni"/>
              </a:rPr>
              <a:t>ogromne</a:t>
            </a:r>
            <a:r>
              <a:rPr lang="en-US" sz="3200">
                <a:solidFill>
                  <a:srgbClr val="222222"/>
                </a:solidFill>
                <a:latin typeface="Biome"/>
                <a:cs typeface="Aharoni"/>
              </a:rPr>
              <a:t> </a:t>
            </a:r>
            <a:r>
              <a:rPr lang="en-US" sz="3200" err="1">
                <a:solidFill>
                  <a:srgbClr val="222222"/>
                </a:solidFill>
                <a:latin typeface="Biome"/>
                <a:cs typeface="Aharoni"/>
              </a:rPr>
              <a:t>urządzenie</a:t>
            </a:r>
            <a:r>
              <a:rPr lang="en-US" sz="3200">
                <a:solidFill>
                  <a:srgbClr val="222222"/>
                </a:solidFill>
                <a:latin typeface="Biome"/>
                <a:cs typeface="Aharoni"/>
              </a:rPr>
              <a:t> - </a:t>
            </a:r>
            <a:r>
              <a:rPr lang="en-US" sz="3200" err="1">
                <a:solidFill>
                  <a:srgbClr val="222222"/>
                </a:solidFill>
                <a:latin typeface="Biome"/>
                <a:cs typeface="Aharoni"/>
              </a:rPr>
              <a:t>długość</a:t>
            </a:r>
            <a:r>
              <a:rPr lang="en-US" sz="3200">
                <a:solidFill>
                  <a:srgbClr val="222222"/>
                </a:solidFill>
                <a:latin typeface="Biome"/>
                <a:cs typeface="Aharoni"/>
              </a:rPr>
              <a:t> 16 </a:t>
            </a:r>
            <a:r>
              <a:rPr lang="en-US" sz="3200" err="1">
                <a:solidFill>
                  <a:srgbClr val="222222"/>
                </a:solidFill>
                <a:latin typeface="Biome"/>
                <a:cs typeface="Aharoni"/>
              </a:rPr>
              <a:t>metrów</a:t>
            </a:r>
            <a:r>
              <a:rPr lang="en-US" sz="3200">
                <a:solidFill>
                  <a:srgbClr val="222222"/>
                </a:solidFill>
                <a:latin typeface="Biome"/>
                <a:cs typeface="Aharoni"/>
              </a:rPr>
              <a:t> </a:t>
            </a:r>
            <a:r>
              <a:rPr lang="en-US" sz="3200" err="1">
                <a:solidFill>
                  <a:srgbClr val="222222"/>
                </a:solidFill>
                <a:latin typeface="Biome"/>
                <a:cs typeface="Aharoni"/>
              </a:rPr>
              <a:t>oraz</a:t>
            </a:r>
            <a:r>
              <a:rPr lang="en-US" sz="3200">
                <a:solidFill>
                  <a:srgbClr val="222222"/>
                </a:solidFill>
                <a:latin typeface="Biome"/>
                <a:cs typeface="Aharoni"/>
              </a:rPr>
              <a:t> 2,5 </a:t>
            </a:r>
            <a:r>
              <a:rPr lang="en-US" sz="3200" err="1">
                <a:solidFill>
                  <a:srgbClr val="222222"/>
                </a:solidFill>
                <a:latin typeface="Biome"/>
                <a:cs typeface="Aharoni"/>
              </a:rPr>
              <a:t>metra</a:t>
            </a:r>
            <a:r>
              <a:rPr lang="en-US" sz="3200">
                <a:solidFill>
                  <a:srgbClr val="222222"/>
                </a:solidFill>
                <a:latin typeface="Biome"/>
                <a:cs typeface="Aharoni"/>
              </a:rPr>
              <a:t> </a:t>
            </a:r>
            <a:r>
              <a:rPr lang="en-US" sz="3200" err="1">
                <a:solidFill>
                  <a:srgbClr val="222222"/>
                </a:solidFill>
                <a:latin typeface="Biome"/>
                <a:cs typeface="Aharoni"/>
              </a:rPr>
              <a:t>wysokości</a:t>
            </a:r>
            <a:r>
              <a:rPr lang="en-US" sz="3200">
                <a:solidFill>
                  <a:srgbClr val="222222"/>
                </a:solidFill>
                <a:latin typeface="Biome"/>
                <a:cs typeface="Aharoni"/>
              </a:rPr>
              <a:t> </a:t>
            </a:r>
            <a:r>
              <a:rPr lang="en-US" sz="3200" err="1">
                <a:solidFill>
                  <a:srgbClr val="222222"/>
                </a:solidFill>
                <a:latin typeface="Biome"/>
                <a:cs typeface="Aharoni"/>
              </a:rPr>
              <a:t>musiało</a:t>
            </a:r>
            <a:r>
              <a:rPr lang="en-US" sz="3200">
                <a:solidFill>
                  <a:srgbClr val="222222"/>
                </a:solidFill>
                <a:latin typeface="Biome"/>
                <a:cs typeface="Aharoni"/>
              </a:rPr>
              <a:t> </a:t>
            </a:r>
            <a:r>
              <a:rPr lang="en-US" sz="3200" err="1">
                <a:solidFill>
                  <a:srgbClr val="222222"/>
                </a:solidFill>
                <a:latin typeface="Biome"/>
                <a:cs typeface="Aharoni"/>
              </a:rPr>
              <a:t>robić</a:t>
            </a:r>
            <a:r>
              <a:rPr lang="en-US" sz="3200">
                <a:solidFill>
                  <a:srgbClr val="222222"/>
                </a:solidFill>
                <a:latin typeface="Biome"/>
                <a:cs typeface="Aharoni"/>
              </a:rPr>
              <a:t> </a:t>
            </a:r>
            <a:r>
              <a:rPr lang="en-US" sz="3200" err="1">
                <a:solidFill>
                  <a:srgbClr val="222222"/>
                </a:solidFill>
                <a:latin typeface="Biome"/>
                <a:cs typeface="Aharoni"/>
              </a:rPr>
              <a:t>ważenie</a:t>
            </a:r>
            <a:r>
              <a:rPr lang="en-US" sz="3200">
                <a:solidFill>
                  <a:srgbClr val="222222"/>
                </a:solidFill>
                <a:latin typeface="Biome"/>
                <a:cs typeface="Aharoni"/>
              </a:rPr>
              <a:t>. </a:t>
            </a:r>
            <a:r>
              <a:rPr lang="en-US" sz="3200" err="1">
                <a:solidFill>
                  <a:srgbClr val="222222"/>
                </a:solidFill>
                <a:latin typeface="Biome"/>
                <a:cs typeface="Aharoni"/>
              </a:rPr>
              <a:t>Niebagatelna</a:t>
            </a:r>
            <a:r>
              <a:rPr lang="en-US" sz="3200">
                <a:solidFill>
                  <a:srgbClr val="222222"/>
                </a:solidFill>
                <a:latin typeface="Biome"/>
                <a:cs typeface="Aharoni"/>
              </a:rPr>
              <a:t> </a:t>
            </a:r>
            <a:r>
              <a:rPr lang="en-US" sz="3200" err="1">
                <a:solidFill>
                  <a:srgbClr val="222222"/>
                </a:solidFill>
                <a:latin typeface="Biome"/>
                <a:cs typeface="Aharoni"/>
              </a:rPr>
              <a:t>była</a:t>
            </a:r>
            <a:r>
              <a:rPr lang="en-US" sz="3200">
                <a:solidFill>
                  <a:srgbClr val="222222"/>
                </a:solidFill>
                <a:latin typeface="Biome"/>
                <a:cs typeface="Aharoni"/>
              </a:rPr>
              <a:t> </a:t>
            </a:r>
            <a:r>
              <a:rPr lang="en-US" sz="3200" err="1">
                <a:solidFill>
                  <a:srgbClr val="222222"/>
                </a:solidFill>
                <a:latin typeface="Biome"/>
                <a:cs typeface="Aharoni"/>
              </a:rPr>
              <a:t>również</a:t>
            </a:r>
            <a:r>
              <a:rPr lang="en-US" sz="3200">
                <a:solidFill>
                  <a:srgbClr val="222222"/>
                </a:solidFill>
                <a:latin typeface="Biome"/>
                <a:cs typeface="Aharoni"/>
              </a:rPr>
              <a:t> </a:t>
            </a:r>
            <a:r>
              <a:rPr lang="en-US" sz="3200" err="1">
                <a:solidFill>
                  <a:srgbClr val="222222"/>
                </a:solidFill>
                <a:latin typeface="Biome"/>
                <a:cs typeface="Aharoni"/>
              </a:rPr>
              <a:t>waga</a:t>
            </a:r>
            <a:r>
              <a:rPr lang="en-US" sz="3200">
                <a:solidFill>
                  <a:srgbClr val="222222"/>
                </a:solidFill>
                <a:latin typeface="Biome"/>
                <a:cs typeface="Aharoni"/>
              </a:rPr>
              <a:t> </a:t>
            </a:r>
            <a:r>
              <a:rPr lang="en-US" sz="3200" err="1">
                <a:solidFill>
                  <a:srgbClr val="222222"/>
                </a:solidFill>
                <a:latin typeface="Biome"/>
                <a:cs typeface="Aharoni"/>
              </a:rPr>
              <a:t>tego</a:t>
            </a:r>
            <a:r>
              <a:rPr lang="en-US" sz="3200">
                <a:solidFill>
                  <a:srgbClr val="222222"/>
                </a:solidFill>
                <a:latin typeface="Biome"/>
                <a:cs typeface="Aharoni"/>
              </a:rPr>
              <a:t> </a:t>
            </a:r>
            <a:r>
              <a:rPr lang="en-US" sz="3200" err="1">
                <a:solidFill>
                  <a:srgbClr val="222222"/>
                </a:solidFill>
                <a:latin typeface="Biome"/>
                <a:cs typeface="Aharoni"/>
              </a:rPr>
              <a:t>urządzenia</a:t>
            </a:r>
            <a:r>
              <a:rPr lang="en-US" sz="3200">
                <a:solidFill>
                  <a:srgbClr val="222222"/>
                </a:solidFill>
                <a:latin typeface="Arial Black"/>
              </a:rPr>
              <a:t> - 5 ton!</a:t>
            </a:r>
            <a:endParaRPr lang="en-US" sz="3200">
              <a:latin typeface="Arial Black"/>
            </a:endParaRPr>
          </a:p>
        </p:txBody>
      </p:sp>
      <p:pic>
        <p:nvPicPr>
          <p:cNvPr id="3" name="Obraz 3" descr="Obraz zawierający siedzi, stół&#10;&#10;Opis wygenerowany automatycznie">
            <a:extLst>
              <a:ext uri="{FF2B5EF4-FFF2-40B4-BE49-F238E27FC236}">
                <a16:creationId xmlns:a16="http://schemas.microsoft.com/office/drawing/2014/main" id="{A0C292F1-2A60-481C-8D28-28A5C79B6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900" y="3929082"/>
            <a:ext cx="3687417" cy="239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69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4398FDB0-ECB0-4771-A5C6-4A2BC477F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509" y="3575613"/>
            <a:ext cx="2743200" cy="2671948"/>
          </a:xfrm>
          <a:prstGeom prst="rect">
            <a:avLst/>
          </a:prstGeom>
        </p:spPr>
      </p:pic>
      <p:pic>
        <p:nvPicPr>
          <p:cNvPr id="3" name="Obraz 3" descr="Obraz zawierający rysunek&#10;&#10;Opis wygenerowany automatycznie">
            <a:extLst>
              <a:ext uri="{FF2B5EF4-FFF2-40B4-BE49-F238E27FC236}">
                <a16:creationId xmlns:a16="http://schemas.microsoft.com/office/drawing/2014/main" id="{B2547C69-0F4E-41E3-9867-787D90FCF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159" y="3532326"/>
            <a:ext cx="2371310" cy="242721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993E5E0-9063-465C-866E-9CEEF9607417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A902CAA-AEEB-42CA-AD02-FADDE1CED0B4}"/>
              </a:ext>
            </a:extLst>
          </p:cNvPr>
          <p:cNvSpPr txBox="1"/>
          <p:nvPr/>
        </p:nvSpPr>
        <p:spPr>
          <a:xfrm>
            <a:off x="1924879" y="1933161"/>
            <a:ext cx="833396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600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/>
                <a:ea typeface="STCaiyun"/>
                <a:cs typeface="David"/>
              </a:rPr>
              <a:t>Dziękujemy za Uwagę!</a:t>
            </a:r>
          </a:p>
        </p:txBody>
      </p:sp>
    </p:spTree>
    <p:extLst>
      <p:ext uri="{BB962C8B-B14F-4D97-AF65-F5344CB8AC3E}">
        <p14:creationId xmlns:p14="http://schemas.microsoft.com/office/powerpoint/2010/main" val="213247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SketchyVTI</vt:lpstr>
      <vt:lpstr>Jak kiedys liczono?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2</cp:revision>
  <dcterms:created xsi:type="dcterms:W3CDTF">2020-10-16T12:46:35Z</dcterms:created>
  <dcterms:modified xsi:type="dcterms:W3CDTF">2020-11-17T15:41:20Z</dcterms:modified>
</cp:coreProperties>
</file>