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58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E109-51E0-4FF1-AABE-5D6ED8E8199B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B823-2D13-467D-818B-8711232921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156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E109-51E0-4FF1-AABE-5D6ED8E8199B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B823-2D13-467D-818B-8711232921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05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E109-51E0-4FF1-AABE-5D6ED8E8199B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B823-2D13-467D-818B-8711232921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9983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E109-51E0-4FF1-AABE-5D6ED8E8199B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B823-2D13-467D-818B-8711232921A8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5589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E109-51E0-4FF1-AABE-5D6ED8E8199B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B823-2D13-467D-818B-8711232921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8825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E109-51E0-4FF1-AABE-5D6ED8E8199B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B823-2D13-467D-818B-8711232921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008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E109-51E0-4FF1-AABE-5D6ED8E8199B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B823-2D13-467D-818B-8711232921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482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E109-51E0-4FF1-AABE-5D6ED8E8199B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B823-2D13-467D-818B-8711232921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9677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E109-51E0-4FF1-AABE-5D6ED8E8199B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B823-2D13-467D-818B-8711232921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767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E109-51E0-4FF1-AABE-5D6ED8E8199B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B823-2D13-467D-818B-8711232921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940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E109-51E0-4FF1-AABE-5D6ED8E8199B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B823-2D13-467D-818B-8711232921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496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E109-51E0-4FF1-AABE-5D6ED8E8199B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B823-2D13-467D-818B-8711232921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126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E109-51E0-4FF1-AABE-5D6ED8E8199B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B823-2D13-467D-818B-8711232921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6273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E109-51E0-4FF1-AABE-5D6ED8E8199B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B823-2D13-467D-818B-8711232921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543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E109-51E0-4FF1-AABE-5D6ED8E8199B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B823-2D13-467D-818B-8711232921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224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E109-51E0-4FF1-AABE-5D6ED8E8199B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B823-2D13-467D-818B-8711232921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54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E109-51E0-4FF1-AABE-5D6ED8E8199B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B823-2D13-467D-818B-8711232921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89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FFEE109-51E0-4FF1-AABE-5D6ED8E8199B}" type="datetimeFigureOut">
              <a:rPr lang="pl-PL" smtClean="0"/>
              <a:t>22.03.2021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FB823-2D13-467D-818B-8711232921A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0638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3.jpe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bliżenie płytki drukowanej">
            <a:extLst>
              <a:ext uri="{FF2B5EF4-FFF2-40B4-BE49-F238E27FC236}">
                <a16:creationId xmlns:a16="http://schemas.microsoft.com/office/drawing/2014/main" id="{54D516B2-9E98-4884-98C2-9567CBF063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109" b="862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4F5C1CD-DE6A-4169-9962-DE86FC8D0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Nowoczesne Technologie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73EA90F-CD92-4408-BBEE-C849D6A0F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W nauczaniu zdalnym</a:t>
            </a:r>
          </a:p>
        </p:txBody>
      </p:sp>
    </p:spTree>
    <p:extLst>
      <p:ext uri="{BB962C8B-B14F-4D97-AF65-F5344CB8AC3E}">
        <p14:creationId xmlns:p14="http://schemas.microsoft.com/office/powerpoint/2010/main" val="3382181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59EC6FFF-3949-4638-A265-B1515909B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0C2F1E9-AB50-45C0-B3A8-38D6CA80A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694" y="1063416"/>
            <a:ext cx="6034406" cy="4811730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pl-PL" sz="4600" dirty="0"/>
              <a:t>W dzisiejszych czasach istnieje dużo nowoczesnych technologii, dzięki którym nauka zdalna istnieje i może funkcjonować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8C05BC5F-3118-49D0-B18C-5D9CC922C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0733" y="0"/>
            <a:ext cx="321564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37EFD74-AF1B-4F76-B177-DF25277F1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5882" y="1063416"/>
            <a:ext cx="2591618" cy="4811730"/>
          </a:xfrm>
        </p:spPr>
        <p:txBody>
          <a:bodyPr anchor="ctr">
            <a:normAutofit/>
          </a:bodyPr>
          <a:lstStyle/>
          <a:p>
            <a:endParaRPr lang="pl-PL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9A4B1E59-3C8A-453C-B841-6AB3B0CF7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344" y="0"/>
            <a:ext cx="143865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70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74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066" name="Picture 76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067" name="Oval 78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68" name="Picture 80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69" name="Picture 82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70" name="Rectangle 84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71" name="Rectangle 86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052" name="Picture 4" descr="Pobieranie aplikacji klasycznej i mobilnej Microsoft Teams | Microsoft Teams">
            <a:extLst>
              <a:ext uri="{FF2B5EF4-FFF2-40B4-BE49-F238E27FC236}">
                <a16:creationId xmlns:a16="http://schemas.microsoft.com/office/drawing/2014/main" id="{E9B43AF5-C829-4EB2-980F-DC60C0A16E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5" r="15073"/>
          <a:stretch/>
        </p:blipFill>
        <p:spPr bwMode="auto">
          <a:xfrm>
            <a:off x="12192" y="0"/>
            <a:ext cx="60898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oom wprowadza szyfrowanie end-to-end - ZOOM POLSKA | Wideokonferencje |  Sprzęt | Szkolenia | Webinaria | Blog">
            <a:extLst>
              <a:ext uri="{FF2B5EF4-FFF2-40B4-BE49-F238E27FC236}">
                <a16:creationId xmlns:a16="http://schemas.microsoft.com/office/drawing/2014/main" id="{4D1BCF9A-7952-40DE-9F63-7720BDD1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4" r="17261" b="-1"/>
          <a:stretch/>
        </p:blipFill>
        <p:spPr bwMode="auto">
          <a:xfrm>
            <a:off x="6089904" y="-1"/>
            <a:ext cx="6089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54A4972-A4E5-4A61-91CA-7BE85AB2F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782" y="4172053"/>
            <a:ext cx="940472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 err="1"/>
              <a:t>Dzieki</a:t>
            </a:r>
            <a:r>
              <a:rPr lang="en-US" sz="2300" dirty="0"/>
              <a:t> </a:t>
            </a:r>
            <a:r>
              <a:rPr lang="en-US" sz="2300" dirty="0" err="1"/>
              <a:t>różnym</a:t>
            </a:r>
            <a:r>
              <a:rPr lang="en-US" sz="2300" dirty="0"/>
              <a:t> </a:t>
            </a:r>
            <a:r>
              <a:rPr lang="en-US" sz="2300" dirty="0" err="1"/>
              <a:t>komunikatorom</a:t>
            </a:r>
            <a:r>
              <a:rPr lang="en-US" sz="2300" dirty="0"/>
              <a:t> </a:t>
            </a:r>
            <a:r>
              <a:rPr lang="en-US" sz="2300" dirty="0" err="1"/>
              <a:t>takim</a:t>
            </a:r>
            <a:r>
              <a:rPr lang="en-US" sz="2300" dirty="0"/>
              <a:t> jak Zoom, Teams</a:t>
            </a:r>
            <a:r>
              <a:rPr lang="pl-PL" sz="2300" dirty="0"/>
              <a:t> czy Google c</a:t>
            </a:r>
            <a:r>
              <a:rPr lang="en-US" sz="2300" dirty="0" err="1"/>
              <a:t>lassroom</a:t>
            </a:r>
            <a:r>
              <a:rPr lang="en-US" sz="2300" dirty="0"/>
              <a:t> </a:t>
            </a:r>
            <a:r>
              <a:rPr lang="en-US" sz="2300" dirty="0" err="1"/>
              <a:t>uczniowie</a:t>
            </a:r>
            <a:r>
              <a:rPr lang="en-US" sz="2300" dirty="0"/>
              <a:t> </a:t>
            </a:r>
            <a:r>
              <a:rPr lang="en-US" sz="2300" dirty="0" err="1"/>
              <a:t>mogą</a:t>
            </a:r>
            <a:r>
              <a:rPr lang="en-US" sz="2300" dirty="0"/>
              <a:t> </a:t>
            </a:r>
            <a:r>
              <a:rPr lang="en-US" sz="2300" dirty="0" err="1"/>
              <a:t>łączyć</a:t>
            </a:r>
            <a:r>
              <a:rPr lang="en-US" sz="2300" dirty="0"/>
              <a:t> </a:t>
            </a:r>
            <a:r>
              <a:rPr lang="en-US" sz="2300" dirty="0" err="1"/>
              <a:t>się</a:t>
            </a:r>
            <a:r>
              <a:rPr lang="en-US" sz="2300" dirty="0"/>
              <a:t> </a:t>
            </a:r>
            <a:r>
              <a:rPr lang="pl-PL" sz="2300" dirty="0"/>
              <a:t>z nauczycielami </a:t>
            </a:r>
            <a:r>
              <a:rPr lang="en-US" sz="2300" dirty="0"/>
              <a:t>z </a:t>
            </a:r>
            <a:r>
              <a:rPr lang="en-US" sz="2300" dirty="0" err="1"/>
              <a:t>mozliwoscia</a:t>
            </a:r>
            <a:r>
              <a:rPr lang="en-US" sz="2300" dirty="0"/>
              <a:t> </a:t>
            </a:r>
            <a:r>
              <a:rPr lang="en-US" sz="2300" dirty="0" err="1"/>
              <a:t>rozmawiania</a:t>
            </a:r>
            <a:r>
              <a:rPr lang="en-US" sz="2300" dirty="0"/>
              <a:t>, </a:t>
            </a:r>
            <a:r>
              <a:rPr lang="en-US" sz="2300" dirty="0" err="1"/>
              <a:t>udostepniania</a:t>
            </a:r>
            <a:r>
              <a:rPr lang="en-US" sz="2300" dirty="0"/>
              <a:t> </a:t>
            </a:r>
            <a:r>
              <a:rPr lang="en-US" sz="2300" dirty="0" err="1"/>
              <a:t>kamerek</a:t>
            </a:r>
            <a:r>
              <a:rPr lang="en-US" sz="2300" dirty="0"/>
              <a:t> </a:t>
            </a:r>
            <a:r>
              <a:rPr lang="en-US" sz="2300" dirty="0" err="1"/>
              <a:t>czy</a:t>
            </a:r>
            <a:r>
              <a:rPr lang="en-US" sz="2300" dirty="0"/>
              <a:t> </a:t>
            </a:r>
            <a:r>
              <a:rPr lang="en-US" sz="2300" dirty="0" err="1"/>
              <a:t>nawet</a:t>
            </a:r>
            <a:r>
              <a:rPr lang="en-US" sz="2300" dirty="0"/>
              <a:t> </a:t>
            </a:r>
            <a:r>
              <a:rPr lang="en-US" sz="2300" dirty="0" err="1"/>
              <a:t>udostepniania</a:t>
            </a:r>
            <a:r>
              <a:rPr lang="en-US" sz="2300" dirty="0"/>
              <a:t> </a:t>
            </a:r>
            <a:r>
              <a:rPr lang="en-US" sz="2300" dirty="0" err="1"/>
              <a:t>swojego</a:t>
            </a:r>
            <a:r>
              <a:rPr lang="en-US" sz="2300" dirty="0"/>
              <a:t> </a:t>
            </a:r>
            <a:r>
              <a:rPr lang="en-US" sz="2300" dirty="0" err="1"/>
              <a:t>ekranu</a:t>
            </a:r>
            <a:r>
              <a:rPr lang="en-US" sz="2300" dirty="0"/>
              <a:t>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BB22989-690A-4EBD-A6B2-03F8498A16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49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1" name="Oval 70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258838B9-4927-4CAA-852A-B984C32AF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829" y="1447800"/>
            <a:ext cx="439782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900" dirty="0"/>
              <a:t>Dzięki </a:t>
            </a:r>
            <a:r>
              <a:rPr lang="en-US" sz="29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możliwoś</a:t>
            </a:r>
            <a:r>
              <a:rPr lang="pl-PL" sz="29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ciom</a:t>
            </a:r>
            <a:r>
              <a:rPr lang="en-US" sz="29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łączenia</a:t>
            </a:r>
            <a:r>
              <a:rPr lang="en-US" sz="29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się</a:t>
            </a:r>
            <a:r>
              <a:rPr lang="en-US" sz="29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przez</a:t>
            </a:r>
            <a:r>
              <a:rPr lang="en-US" sz="29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29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9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nternet</a:t>
            </a:r>
            <a:r>
              <a:rPr lang="en-US" sz="29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każdy</a:t>
            </a:r>
            <a:r>
              <a:rPr lang="en-US" sz="29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może</a:t>
            </a:r>
            <a:r>
              <a:rPr lang="en-US" sz="29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się</a:t>
            </a:r>
            <a:r>
              <a:rPr lang="en-US" sz="29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połączyć</a:t>
            </a:r>
            <a:r>
              <a:rPr lang="en-US" sz="29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sz="29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osobą</a:t>
            </a:r>
            <a:r>
              <a:rPr lang="en-US" sz="29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29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29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drugim</a:t>
            </a:r>
            <a:r>
              <a:rPr lang="en-US" sz="29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krańcu</a:t>
            </a:r>
            <a:r>
              <a:rPr lang="en-US" sz="29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świata</a:t>
            </a:r>
            <a:r>
              <a:rPr lang="en-US" sz="29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B843735-195E-400C-B521-A712FF2D9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b="2434"/>
          <a:stretch/>
        </p:blipFill>
        <p:spPr>
          <a:xfrm>
            <a:off x="643854" y="2538021"/>
            <a:ext cx="5450557" cy="178149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376427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38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3" name="Oval 142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7A0D9F2-1D2D-4F5E-A0EB-97E501E0C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6246093" cy="1675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 err="1"/>
              <a:t>Szkoly</a:t>
            </a:r>
            <a:r>
              <a:rPr lang="en-US" sz="2600" dirty="0"/>
              <a:t> </a:t>
            </a:r>
            <a:r>
              <a:rPr lang="en-US" sz="2600" dirty="0" err="1"/>
              <a:t>wyposażone</a:t>
            </a:r>
            <a:r>
              <a:rPr lang="en-US" sz="2600" dirty="0"/>
              <a:t> </a:t>
            </a:r>
            <a:r>
              <a:rPr lang="en-US" sz="2600" dirty="0" err="1"/>
              <a:t>są</a:t>
            </a:r>
            <a:r>
              <a:rPr lang="en-US" sz="2600" dirty="0"/>
              <a:t> w </a:t>
            </a:r>
            <a:r>
              <a:rPr lang="en-US" sz="2600" dirty="0" err="1"/>
              <a:t>programy</a:t>
            </a:r>
            <a:r>
              <a:rPr lang="en-US" sz="2600" dirty="0"/>
              <a:t> </a:t>
            </a:r>
            <a:r>
              <a:rPr lang="en-US" sz="2600" dirty="0" err="1"/>
              <a:t>takie</a:t>
            </a:r>
            <a:r>
              <a:rPr lang="en-US" sz="2600" dirty="0"/>
              <a:t> jak np. </a:t>
            </a:r>
            <a:r>
              <a:rPr lang="en-US" sz="2600" dirty="0" err="1"/>
              <a:t>Baltie</a:t>
            </a:r>
            <a:r>
              <a:rPr lang="en-US" sz="2600" dirty="0"/>
              <a:t>, Scratch </a:t>
            </a:r>
            <a:r>
              <a:rPr lang="en-US" sz="2600" dirty="0" err="1"/>
              <a:t>dzięki</a:t>
            </a:r>
            <a:r>
              <a:rPr lang="en-US" sz="2600" dirty="0"/>
              <a:t> </a:t>
            </a:r>
            <a:r>
              <a:rPr lang="en-US" sz="2600" dirty="0" err="1"/>
              <a:t>którym</a:t>
            </a:r>
            <a:r>
              <a:rPr lang="en-US" sz="2600" dirty="0"/>
              <a:t> </a:t>
            </a:r>
            <a:r>
              <a:rPr lang="en-US" sz="2600" dirty="0" err="1"/>
              <a:t>uczniowie</a:t>
            </a:r>
            <a:r>
              <a:rPr lang="en-US" sz="2600" dirty="0"/>
              <a:t> </a:t>
            </a:r>
            <a:r>
              <a:rPr lang="en-US" sz="2600" dirty="0" err="1"/>
              <a:t>mogą</a:t>
            </a:r>
            <a:r>
              <a:rPr lang="en-US" sz="2600" dirty="0"/>
              <a:t> </a:t>
            </a:r>
            <a:r>
              <a:rPr lang="en-US" sz="2600" dirty="0" err="1"/>
              <a:t>uczyć</a:t>
            </a:r>
            <a:r>
              <a:rPr lang="en-US" sz="2600" dirty="0"/>
              <a:t> </a:t>
            </a:r>
            <a:r>
              <a:rPr lang="en-US" sz="2600" dirty="0" err="1"/>
              <a:t>się</a:t>
            </a:r>
            <a:r>
              <a:rPr lang="en-US" sz="2600" dirty="0"/>
              <a:t> </a:t>
            </a:r>
            <a:r>
              <a:rPr lang="en-US" sz="2600" dirty="0" err="1"/>
              <a:t>kodować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 </a:t>
            </a:r>
            <a:r>
              <a:rPr lang="en-US" sz="2600" dirty="0" err="1"/>
              <a:t>programować</a:t>
            </a:r>
            <a:r>
              <a:rPr lang="en-US" sz="2600" dirty="0"/>
              <a:t>. </a:t>
            </a:r>
          </a:p>
        </p:txBody>
      </p:sp>
      <p:pic>
        <p:nvPicPr>
          <p:cNvPr id="10" name="Picture 6" descr="Baltie 4 Download - Pobierz za Darmo">
            <a:extLst>
              <a:ext uri="{FF2B5EF4-FFF2-40B4-BE49-F238E27FC236}">
                <a16:creationId xmlns:a16="http://schemas.microsoft.com/office/drawing/2014/main" id="{3626674D-948C-42F0-AF5D-D796B1050A5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3"/>
          <a:stretch/>
        </p:blipFill>
        <p:spPr bwMode="auto">
          <a:xfrm>
            <a:off x="7554138" y="609137"/>
            <a:ext cx="3990161" cy="20147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id="{B7AFEE90-1084-4A07-B557-E91365DF3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C6821325-2128-4287-B9B9-3C15E5A92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175" y="2484544"/>
            <a:ext cx="6253484" cy="376385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</p:txBody>
      </p:sp>
      <p:pic>
        <p:nvPicPr>
          <p:cNvPr id="1026" name="Picture 2" descr="Scratch (język programowania) – Wikipedia, wolna encyklopedia">
            <a:extLst>
              <a:ext uri="{FF2B5EF4-FFF2-40B4-BE49-F238E27FC236}">
                <a16:creationId xmlns:a16="http://schemas.microsoft.com/office/drawing/2014/main" id="{A32628BC-494D-41F6-84B9-9F646FFB67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r="44320" b="-1"/>
          <a:stretch/>
        </p:blipFill>
        <p:spPr bwMode="auto">
          <a:xfrm>
            <a:off x="7664975" y="2883698"/>
            <a:ext cx="3990161" cy="35178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icrosoft PowerPoint – program do tworzenia prezentacji (Mac) | Mac,  iPhone, iPad, iOS, Apple - nadgryzione.pl">
            <a:extLst>
              <a:ext uri="{FF2B5EF4-FFF2-40B4-BE49-F238E27FC236}">
                <a16:creationId xmlns:a16="http://schemas.microsoft.com/office/drawing/2014/main" id="{CCB107B8-1863-48AB-8B40-32004AF8E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195" y="2751704"/>
            <a:ext cx="47625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ratch - Churchfields Junior School">
            <a:extLst>
              <a:ext uri="{FF2B5EF4-FFF2-40B4-BE49-F238E27FC236}">
                <a16:creationId xmlns:a16="http://schemas.microsoft.com/office/drawing/2014/main" id="{D863E0BE-7729-4612-B982-C22D888AD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473" y="2751704"/>
            <a:ext cx="3707826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3348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29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30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32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33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4974E79-396F-4D1E-A997-847F173D2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KONIEC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C56C2D1-3946-47D4-82C8-9E3AE0B09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4763803"/>
            <a:ext cx="3339281" cy="14643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cap="all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Prezentacje</a:t>
            </a:r>
            <a:r>
              <a:rPr lang="en-US" sz="1800" cap="all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800" cap="all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wykonał</a:t>
            </a:r>
            <a:r>
              <a:rPr lang="en-US" sz="1800" cap="all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800" cap="all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Kacper</a:t>
            </a:r>
            <a:r>
              <a:rPr lang="en-US" sz="1800" cap="all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800" cap="all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Piorun</a:t>
            </a:r>
            <a:endParaRPr lang="en-US" sz="1800" cap="all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Fototapeta plaża morze palmy na każdy rozmiar 7495692812 - Allegro.pl">
            <a:extLst>
              <a:ext uri="{FF2B5EF4-FFF2-40B4-BE49-F238E27FC236}">
                <a16:creationId xmlns:a16="http://schemas.microsoft.com/office/drawing/2014/main" id="{1C66B624-9B6D-423A-8D56-1D54189A30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6" r="17388" b="-1"/>
          <a:stretch/>
        </p:blipFill>
        <p:spPr bwMode="auto">
          <a:xfrm>
            <a:off x="4634682" y="10"/>
            <a:ext cx="755731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77759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97</Words>
  <Application>Microsoft Office PowerPoint</Application>
  <PresentationFormat>Panoramiczny</PresentationFormat>
  <Paragraphs>8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Jon</vt:lpstr>
      <vt:lpstr>Nowoczesne Technologie</vt:lpstr>
      <vt:lpstr>W dzisiejszych czasach istnieje dużo nowoczesnych technologii, dzięki którym nauka zdalna istnieje i może funkcjonować</vt:lpstr>
      <vt:lpstr>Dzieki różnym komunikatorom takim jak Zoom, Teams czy Google classroom uczniowie mogą łączyć się z nauczycielami z mozliwoscia rozmawiania, udostepniania kamerek czy nawet udostepniania swojego ekranu.</vt:lpstr>
      <vt:lpstr>Dzięki możliwościom łączenia się przez Internet każdy może się połączyć z osobą na  drugim krańcu świata.</vt:lpstr>
      <vt:lpstr>Szkoly wyposażone są w programy takie jak np. Baltie, Scratch dzięki którym uczniowie mogą uczyć się kodować i  programować. 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Nowoczesne Technologie</dc:title>
  <dc:creator>Paweł PIorun</dc:creator>
  <cp:lastModifiedBy>Paweł PIorun</cp:lastModifiedBy>
  <cp:revision>8</cp:revision>
  <dcterms:created xsi:type="dcterms:W3CDTF">2021-03-20T19:11:43Z</dcterms:created>
  <dcterms:modified xsi:type="dcterms:W3CDTF">2021-03-22T17:55:24Z</dcterms:modified>
</cp:coreProperties>
</file>