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4" r:id="rId5"/>
    <p:sldId id="259" r:id="rId6"/>
    <p:sldId id="257" r:id="rId7"/>
    <p:sldId id="258" r:id="rId8"/>
    <p:sldId id="260" r:id="rId9"/>
    <p:sldId id="262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E3FBE-7A86-4F9E-BD6C-C4E263F45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E40728-8F32-445B-8865-1B5F9D20A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F9D189-11B6-4A9F-BD6C-C3C0943F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4A7AEB-B50C-4BF7-A111-13BC1896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FDAF2C-DFEF-454B-BDF2-8ECE7297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2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85C3BA-2467-46B0-88CB-FB6B9E07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2B22110-5654-4316-918C-5F2335572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1F67B2-7665-4645-94EC-4A638919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8E899A-681F-4C66-AB5D-18219B9A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6222C7-01B3-460C-8D02-70109B59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93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FFDFA2-7B69-4412-B58F-9FDF77D4E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C1FB57A-CD03-4711-B044-0D881D959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4B5974-0BC2-4AE6-B381-437A6B7C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88B2C5-1086-4A64-905B-816AB7DF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48783C-178B-40DB-93E5-2D9A41EF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24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420F5-4B0E-472E-AE1A-B32A33CD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C3D72C-A1DB-49C5-9FBA-BDFE0AF67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313772-4BED-46D7-97F8-1069936A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1564C0-9D71-477B-B7F0-1FA2DB5D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E92E34-78D7-4AF1-A521-65E9B354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546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8D0DAD-453C-4220-8A2C-5567479C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A345DB6-850B-4156-B95E-A52AE04A5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B17671-CCAE-46D1-92D7-734961F7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BD6800-5532-40BA-BAAC-1889F103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0036B9-69D8-4289-B762-7F926D13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87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253218-6711-4F4D-B1A6-4B3294BF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68AAA-DD80-4DF3-AD2E-83E4D7F0A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704DD52-1239-44DC-95D7-F37D7BA3C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32E957-6AA8-456A-9858-CB0728B7D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A64265-0269-4942-A0BB-3D4AE9A6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493A7B-141F-43D0-9E0C-BAA35E9E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22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6730F4-CD6D-45AF-97AE-F82B4715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3790BB-E164-42C9-82A9-8890058FB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D3E38A-57BB-4141-B974-127549582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34E5B73-4646-41BB-B093-C21611ECC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D19A39-602D-4182-AE32-54302624E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57AE93-1001-4C6F-B9A7-1EBB8E25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C8F4DA2-D197-4212-BE65-223F6D66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F43C783-A0FA-4256-93B1-4DBAF223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9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AF4139-7487-4654-822A-7F734295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CCF4A4A-869E-4128-BDC3-C23516E5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A6243C-3084-4C59-B60B-54E7F085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D85900C-87A3-46D8-B5BD-9210E4A9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856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590920B-1185-42E9-AA1C-F356A431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87DA747-2D82-4B10-9409-D7D4D8DD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D00B1AC-BF4A-4951-A92B-5E98F487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93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F45F4B-D53A-4934-A37A-9F415539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CFA42B-3186-4DF9-8F01-1AD92F12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C716E8-907D-46EA-8E4C-746AB68E1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E721FF-F1F1-41D9-87F7-954C1193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71BC91-28F7-4ADF-AA2F-08C7DA78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77DAD0-AC49-48EA-BB09-025AAB60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5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369560-3606-43C7-8B83-4AB406FB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88C1A42-7D63-4B57-B6CA-4C7A9C2C5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A947BF-3040-4978-BACF-CA28CBDED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40BC258-8137-47B0-8929-B71F0C9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D9FAA88-C8D6-4FEE-BDA9-24E83073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57FD1C-0440-4661-AB9E-28E983EC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36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3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95865">
              <a:schemeClr val="accent1">
                <a:lumMod val="60000"/>
                <a:lumOff val="40000"/>
              </a:schemeClr>
            </a:gs>
            <a:gs pos="91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177B0B2-8039-45DE-B38E-3A548F03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82CD58-080E-4781-8002-06D8B5690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1BEA74-CA5E-47DE-B94A-08BA4F8F0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7B01-FFBD-4390-B492-CD8E4F98A983}" type="datetimeFigureOut">
              <a:rPr lang="pl-PL" smtClean="0"/>
              <a:t>25.03.2021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55DEDB-BA61-4BA9-806D-EE49D3C8D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3BDB26-B328-421E-A48C-DC3DCFAE8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04DD-AA78-4662-BF21-A13A6C4D83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29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4253E2-132A-475C-8EBC-BE7D93581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298"/>
            <a:ext cx="9144000" cy="2222090"/>
          </a:xfrm>
        </p:spPr>
        <p:txBody>
          <a:bodyPr/>
          <a:lstStyle/>
          <a:p>
            <a:r>
              <a:rPr lang="pl-PL" b="1" i="1" dirty="0">
                <a:latin typeface="Comic Sans MS" panose="030F0702030302020204" pitchFamily="66" charset="0"/>
              </a:rPr>
              <a:t>Nowe Technologie w Edukacji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B8876F-D8B1-4637-996C-A19F99E8B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 descr="Obraz zawierający tekst, sprzęt elektroniczny, komputer, biuro&#10;&#10;Opis wygenerowany automatycznie">
            <a:extLst>
              <a:ext uri="{FF2B5EF4-FFF2-40B4-BE49-F238E27FC236}">
                <a16:creationId xmlns:a16="http://schemas.microsoft.com/office/drawing/2014/main" id="{D535D219-ECBC-481E-B524-99C55FD56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10" y="3124651"/>
            <a:ext cx="10844980" cy="332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7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8D881-E91C-4FDE-B7E2-906257D63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513151"/>
            <a:ext cx="3932237" cy="1600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DF101-5B64-4BDE-96B9-EC67301F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2800" dirty="0">
                <a:latin typeface="Comic Sans MS" panose="030F0702030302020204" pitchFamily="66" charset="0"/>
              </a:rPr>
              <a:t>            Prezentację przygotowała:</a:t>
            </a:r>
          </a:p>
          <a:p>
            <a:pPr marL="0" indent="0">
              <a:buNone/>
            </a:pPr>
            <a:r>
              <a:rPr lang="pl-PL" sz="2800" dirty="0">
                <a:latin typeface="Comic Sans MS" panose="030F0702030302020204" pitchFamily="66" charset="0"/>
              </a:rPr>
              <a:t>            Oliwia Kuśmierczyk</a:t>
            </a:r>
          </a:p>
          <a:p>
            <a:pPr marL="0" indent="0">
              <a:buNone/>
            </a:pPr>
            <a:r>
              <a:rPr lang="pl-PL" sz="2800" dirty="0">
                <a:latin typeface="Comic Sans MS" panose="030F0702030302020204" pitchFamily="66" charset="0"/>
              </a:rPr>
              <a:t>             </a:t>
            </a:r>
            <a:r>
              <a:rPr lang="pl-PL" sz="2800" dirty="0" err="1">
                <a:latin typeface="Comic Sans MS" panose="030F0702030302020204" pitchFamily="66" charset="0"/>
              </a:rPr>
              <a:t>Kl</a:t>
            </a:r>
            <a:r>
              <a:rPr lang="pl-PL" sz="2800" dirty="0">
                <a:latin typeface="Comic Sans MS" panose="030F0702030302020204" pitchFamily="66" charset="0"/>
              </a:rPr>
              <a:t> 8b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B98C6D-9A9E-417B-8F8A-1D4AD287F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346408" cy="3811588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Comic Sans MS" panose="030F0702030302020204" pitchFamily="66" charset="0"/>
              </a:rPr>
              <a:t>    </a:t>
            </a:r>
          </a:p>
          <a:p>
            <a:r>
              <a:rPr lang="pl-PL" sz="4000" dirty="0">
                <a:latin typeface="Comic Sans MS" panose="030F0702030302020204" pitchFamily="66" charset="0"/>
              </a:rPr>
              <a:t>Dziękuję za uwagę</a:t>
            </a:r>
            <a:r>
              <a:rPr lang="pl-PL" sz="40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pl-PL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2229B7F6-5CA3-48FC-82A0-F29403AA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D01690D7-DF2E-4E19-9159-E6673A22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l-PL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Comic Sans MS" panose="030F0702030302020204" pitchFamily="66" charset="0"/>
              </a:rPr>
              <a:t> W Edukacji coraz częściej spotykamy nowe technologie.</a:t>
            </a:r>
          </a:p>
          <a:p>
            <a:pPr marL="0" indent="0">
              <a:buNone/>
            </a:pPr>
            <a:endParaRPr lang="pl-PL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Comic Sans MS" panose="030F0702030302020204" pitchFamily="66" charset="0"/>
              </a:rPr>
              <a:t> Sprawiają one , że nauka staje się ciekawsza i bardziej przyjemna.</a:t>
            </a:r>
          </a:p>
          <a:p>
            <a:pPr marL="0" indent="0">
              <a:buNone/>
            </a:pPr>
            <a:endParaRPr lang="pl-PL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Comic Sans MS" panose="030F0702030302020204" pitchFamily="66" charset="0"/>
              </a:rPr>
              <a:t> Dzięki pomocom informatycznym uczniowie osiągają lepsze wyniki w nauce.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A5C1C1A9-5B6D-4604-AEE3-1AC3BC104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1" name="Obraz 10" descr="Obraz zawierający tekst, computer, komputer, sprzęt elektroniczny&#10;&#10;Opis wygenerowany automatycznie">
            <a:extLst>
              <a:ext uri="{FF2B5EF4-FFF2-40B4-BE49-F238E27FC236}">
                <a16:creationId xmlns:a16="http://schemas.microsoft.com/office/drawing/2014/main" id="{C09A7FFA-13CD-4CAE-ABCD-9842DF451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2057399"/>
            <a:ext cx="4438343" cy="408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9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B0C867-A40D-49B1-A2E3-F7BD42A2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Dostęp do </a:t>
            </a:r>
            <a:r>
              <a:rPr lang="pl-PL" sz="4400" b="1" i="1" dirty="0" err="1">
                <a:latin typeface="Comic Sans MS" panose="030F0702030302020204" pitchFamily="66" charset="0"/>
              </a:rPr>
              <a:t>internetu</a:t>
            </a:r>
            <a:endParaRPr lang="pl-PL" sz="4400" b="1" i="1" dirty="0">
              <a:latin typeface="Comic Sans MS" panose="030F0702030302020204" pitchFamily="66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8755BE8F-A2AA-47E6-B8D0-E9A7DA004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33" y="1366684"/>
            <a:ext cx="5132438" cy="4591664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7C7C71E-7E5C-4C98-875D-E952112E4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3040" y="2808514"/>
            <a:ext cx="4886959" cy="331447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Obecnie w szkołach dostęp do </a:t>
            </a:r>
            <a:r>
              <a:rPr lang="pl-PL" sz="2400" dirty="0" err="1">
                <a:latin typeface="Comic Sans MS" panose="030F0702030302020204" pitchFamily="66" charset="0"/>
              </a:rPr>
              <a:t>internetu</a:t>
            </a:r>
            <a:r>
              <a:rPr lang="pl-PL" sz="2400" dirty="0">
                <a:latin typeface="Comic Sans MS" panose="030F0702030302020204" pitchFamily="66" charset="0"/>
              </a:rPr>
              <a:t> to już standard.   </a:t>
            </a:r>
          </a:p>
        </p:txBody>
      </p:sp>
    </p:spTree>
    <p:extLst>
      <p:ext uri="{BB962C8B-B14F-4D97-AF65-F5344CB8AC3E}">
        <p14:creationId xmlns:p14="http://schemas.microsoft.com/office/powerpoint/2010/main" val="139079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F3DE1-3964-48B0-A529-21A053B1E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59840"/>
          </a:xfrm>
        </p:spPr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Komputery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87BCAC-E2D7-4FAD-B341-A932111C8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640" y="1717040"/>
            <a:ext cx="4632960" cy="4846320"/>
          </a:xfrm>
        </p:spPr>
        <p:txBody>
          <a:bodyPr>
            <a:noAutofit/>
          </a:bodyPr>
          <a:lstStyle/>
          <a:p>
            <a:r>
              <a:rPr lang="pl-PL" sz="2400" dirty="0"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Nowocześnie wyposażone pracownie informatyczne oraz sale językowe znajdują się w prawie wszystkich szkołach także wiejskich.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 Dzięki temu uczniowie uczą się informatyki , języków obcych, matematyki, historii.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 Dzieci przez zabawę np. rozwiązując quizy czy zagadki uczą się w ciekawy sposób przedmiotów.  </a:t>
            </a:r>
          </a:p>
        </p:txBody>
      </p:sp>
      <p:pic>
        <p:nvPicPr>
          <p:cNvPr id="10" name="Symbol zastępczy obrazu 9" descr="Obraz zawierający tekst, komputer&#10;&#10;Opis wygenerowany automatycznie">
            <a:extLst>
              <a:ext uri="{FF2B5EF4-FFF2-40B4-BE49-F238E27FC236}">
                <a16:creationId xmlns:a16="http://schemas.microsoft.com/office/drawing/2014/main" id="{2623942B-7D38-4552-8439-19BFD2363F6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183188" y="1066800"/>
            <a:ext cx="6419532" cy="4947920"/>
          </a:xfrm>
        </p:spPr>
      </p:pic>
    </p:spTree>
    <p:extLst>
      <p:ext uri="{BB962C8B-B14F-4D97-AF65-F5344CB8AC3E}">
        <p14:creationId xmlns:p14="http://schemas.microsoft.com/office/powerpoint/2010/main" val="395863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3C22A-EF03-487B-A9C6-D1FABE10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Dziennik internetowy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0D048B19-5D3F-422B-AD45-486BA3F24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361" y="1061884"/>
            <a:ext cx="5633884" cy="5034115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6FD6E98-0A92-4D5A-B410-E53EFC3FE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920" y="2214880"/>
            <a:ext cx="4937760" cy="3881118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W wielu szkołach są dzienniki elektroniczne.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To platformy komputerowe dzięki , którym  nauczyciele mogą wprowadzać dane uczniów, oceny i uwagi.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Dzięki dziennikowi internetowemu rodzice mają szybki dostęp do informacji o swoim dziecku bez konieczności wizyty w szkole.</a:t>
            </a:r>
          </a:p>
        </p:txBody>
      </p:sp>
    </p:spTree>
    <p:extLst>
      <p:ext uri="{BB962C8B-B14F-4D97-AF65-F5344CB8AC3E}">
        <p14:creationId xmlns:p14="http://schemas.microsoft.com/office/powerpoint/2010/main" val="30379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E304A-E2F8-4E52-97EF-74FA607F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Tablica interaktywna</a:t>
            </a:r>
          </a:p>
        </p:txBody>
      </p:sp>
      <p:pic>
        <p:nvPicPr>
          <p:cNvPr id="6" name="Symbol zastępczy zawartości 5" descr="Obraz zawierający ściana, osoba, sufit, osoby&#10;&#10;Opis wygenerowany automatycznie">
            <a:extLst>
              <a:ext uri="{FF2B5EF4-FFF2-40B4-BE49-F238E27FC236}">
                <a16:creationId xmlns:a16="http://schemas.microsoft.com/office/drawing/2014/main" id="{01BF4671-504B-4E38-B293-146B38309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07605"/>
            <a:ext cx="6172200" cy="4633264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D04D1D7-DB96-436D-A8E7-356518511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 Jest to duży ekran z którego obraz jest widoczny dla wszystkich uczniów w klasie.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Pozwala ona także na pisanie i rysowanie tak jak na tradycyjnej tablicy.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>
                <a:latin typeface="Comic Sans MS" panose="030F0702030302020204" pitchFamily="66" charset="0"/>
              </a:rPr>
              <a:t>Umożliwia wyświetlanie </a:t>
            </a:r>
            <a:r>
              <a:rPr lang="pl-PL" sz="2000" dirty="0">
                <a:latin typeface="Comic Sans MS" panose="030F0702030302020204" pitchFamily="66" charset="0"/>
              </a:rPr>
              <a:t>dowolnej zawartości komputera, zdjęć oraz filmów.</a:t>
            </a:r>
          </a:p>
        </p:txBody>
      </p:sp>
    </p:spTree>
    <p:extLst>
      <p:ext uri="{BB962C8B-B14F-4D97-AF65-F5344CB8AC3E}">
        <p14:creationId xmlns:p14="http://schemas.microsoft.com/office/powerpoint/2010/main" val="224144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4D40AD-0B3A-4295-BE56-BD093F6E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E-book</a:t>
            </a:r>
          </a:p>
        </p:txBody>
      </p:sp>
      <p:pic>
        <p:nvPicPr>
          <p:cNvPr id="6" name="Symbol zastępczy zawartości 5" descr="Obraz zawierający tekst, komputer, pomieszczenie&#10;&#10;Opis wygenerowany automatycznie">
            <a:extLst>
              <a:ext uri="{FF2B5EF4-FFF2-40B4-BE49-F238E27FC236}">
                <a16:creationId xmlns:a16="http://schemas.microsoft.com/office/drawing/2014/main" id="{ABC5456E-7769-4159-AF3F-A30DF33012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606" y="840081"/>
            <a:ext cx="5788549" cy="517783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7C7E86-4AD9-4929-8F67-4DE3F67B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W edukacji dużą rolę odgrywają e-booki oraz audiobooki.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E-book to książka elektroniczna zapisana na specjalnym nośniku.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Audiobooki to nagrana książka , którą możemy odsłuchać.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Dzięki nim można zastąpić braki w szkolnej bibliotece.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064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1B0451-A3B5-4755-BCA6-C33F144B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i="1" dirty="0">
                <a:latin typeface="Comic Sans MS" panose="030F0702030302020204" pitchFamily="66" charset="0"/>
              </a:rPr>
              <a:t>Tablety</a:t>
            </a:r>
          </a:p>
        </p:txBody>
      </p:sp>
      <p:pic>
        <p:nvPicPr>
          <p:cNvPr id="6" name="Symbol zastępczy zawartości 5" descr="Obraz zawierający tekst&#10;&#10;Opis wygenerowany automatycznie">
            <a:extLst>
              <a:ext uri="{FF2B5EF4-FFF2-40B4-BE49-F238E27FC236}">
                <a16:creationId xmlns:a16="http://schemas.microsoft.com/office/drawing/2014/main" id="{27268D9C-D9AA-419F-879D-8449220CA4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87" y="887361"/>
            <a:ext cx="5958348" cy="508327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2C5D434-C4A8-4F6A-BCAD-4E7224998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Dzięki nim nauka jest bardziej atrakcyjna.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Uczniowie mogą na tabletach korzystać z e-podręczników.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Mogą wyszukiwać niezbędne informacje przydatne do lekcji.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Umożliwiają rozwiązywanie testów oraz sprawdzianów.</a:t>
            </a:r>
          </a:p>
        </p:txBody>
      </p:sp>
    </p:spTree>
    <p:extLst>
      <p:ext uri="{BB962C8B-B14F-4D97-AF65-F5344CB8AC3E}">
        <p14:creationId xmlns:p14="http://schemas.microsoft.com/office/powerpoint/2010/main" val="367871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08E716-4776-489D-80D9-B004C2BC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7DC0E9-9594-4F3C-B2CC-011A3F4A7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Dzięki Nowym Technologiom szkoła staje się nowoczesna i przyjazna uczniom.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Uczniowie dzięki nim biorą czynny udział w lekcji i się nie nudzą.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Technologia ułatwia dostęp do informacji, pomaga w uczeniu się i współpracy z innymi uczniami.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Comic Sans MS" panose="030F0702030302020204" pitchFamily="66" charset="0"/>
              </a:rPr>
              <a:t>Nowoczesne Technologie są dobre pod warunkiem, że odpowiednio je wykorzystujemy.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3FC956-DB95-4F00-9B18-C35A9F5C6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 descr="Obraz zawierający osoba, mały, dziewczynka&#10;&#10;Opis wygenerowany automatycznie">
            <a:extLst>
              <a:ext uri="{FF2B5EF4-FFF2-40B4-BE49-F238E27FC236}">
                <a16:creationId xmlns:a16="http://schemas.microsoft.com/office/drawing/2014/main" id="{40CD0900-4415-4E47-8D11-923834FC1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1" y="2164080"/>
            <a:ext cx="4561046" cy="43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Motyw pakietu Office</vt:lpstr>
      <vt:lpstr>Nowe Technologie w Edukacji</vt:lpstr>
      <vt:lpstr>PowerPoint Presentation</vt:lpstr>
      <vt:lpstr>Dostęp do internetu</vt:lpstr>
      <vt:lpstr>Komputery</vt:lpstr>
      <vt:lpstr>Dziennik internetowy</vt:lpstr>
      <vt:lpstr>Tablica interaktywna</vt:lpstr>
      <vt:lpstr>E-book</vt:lpstr>
      <vt:lpstr>Tablety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Technologie w Edukacji</dc:title>
  <dc:creator>Oliwia Kuśmierczyk</dc:creator>
  <cp:lastModifiedBy>Adam Wenus</cp:lastModifiedBy>
  <cp:revision>15</cp:revision>
  <dcterms:created xsi:type="dcterms:W3CDTF">2021-03-23T21:22:44Z</dcterms:created>
  <dcterms:modified xsi:type="dcterms:W3CDTF">2021-03-25T09:31:08Z</dcterms:modified>
</cp:coreProperties>
</file>