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3B415-DD79-44CD-A6B9-5DD39878F757}" type="datetimeFigureOut">
              <a:rPr lang="pl-PL" smtClean="0"/>
              <a:pPr/>
              <a:t>2021-04-14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FCD89-4044-426B-B95E-20351053711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46805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OKŁADKA  DLA MOJEJ ULUBINEJ KSIĄŻKI </a:t>
            </a:r>
            <a:br>
              <a:rPr lang="pl-PL" dirty="0" smtClean="0"/>
            </a:br>
            <a:r>
              <a:rPr lang="pl-PL" dirty="0" smtClean="0"/>
              <a:t>klasy I</a:t>
            </a:r>
            <a:br>
              <a:rPr lang="pl-PL" dirty="0" smtClean="0"/>
            </a:br>
            <a:r>
              <a:rPr lang="pl-PL" dirty="0" smtClean="0"/>
              <a:t>prace pokonkursowe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Mikołaj Mielcarz 1e</a:t>
            </a:r>
            <a:endParaRPr lang="pl-PL" sz="2000" b="1" dirty="0"/>
          </a:p>
        </p:txBody>
      </p:sp>
      <p:pic>
        <p:nvPicPr>
          <p:cNvPr id="9218" name="Picture 2" descr="C:\Users\nauczyciel\Documents\okł. M. Mielcarz 1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002" y="1340769"/>
            <a:ext cx="6855629" cy="498383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Wiktoria Rosińska 1d</a:t>
            </a:r>
            <a:endParaRPr lang="pl-PL" sz="2000" b="1" dirty="0"/>
          </a:p>
        </p:txBody>
      </p:sp>
      <p:pic>
        <p:nvPicPr>
          <p:cNvPr id="10242" name="Picture 2" descr="C:\Users\nauczyciel\Documents\okł. W. Rosińska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5840" y="862519"/>
            <a:ext cx="3972423" cy="5462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                  </a:t>
            </a:r>
            <a:r>
              <a:rPr lang="pl-PL" sz="3600" b="1" dirty="0" smtClean="0">
                <a:solidFill>
                  <a:srgbClr val="0070C0"/>
                </a:solidFill>
                <a:latin typeface="Georgia" pitchFamily="18" charset="0"/>
              </a:rPr>
              <a:t>Dziękujemy </a:t>
            </a:r>
          </a:p>
          <a:p>
            <a:pPr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Georgia" pitchFamily="18" charset="0"/>
              </a:rPr>
              <a:t>za udział  w konkursie </a:t>
            </a:r>
          </a:p>
          <a:p>
            <a:pPr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Georgia" pitchFamily="18" charset="0"/>
              </a:rPr>
              <a:t>i</a:t>
            </a:r>
            <a:r>
              <a:rPr lang="pl-PL" sz="3600" b="1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pl-PL" sz="3600" b="1" dirty="0" smtClean="0">
                <a:solidFill>
                  <a:srgbClr val="0070C0"/>
                </a:solidFill>
                <a:latin typeface="Georgia" pitchFamily="18" charset="0"/>
              </a:rPr>
              <a:t>obejrzenie prezentacji.</a:t>
            </a:r>
            <a:endParaRPr lang="pl-PL" sz="3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Bibliotekarki szkolne.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Alicja Bartosiewicz 1d</a:t>
            </a:r>
            <a:endParaRPr lang="pl-PL" sz="2000" b="1" dirty="0"/>
          </a:p>
        </p:txBody>
      </p:sp>
      <p:pic>
        <p:nvPicPr>
          <p:cNvPr id="1026" name="Picture 2" descr="C:\Users\nauczyciel\Documents\okl. A. Bartosiewicz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3888432" cy="568202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Antoni Niedziółka 1d</a:t>
            </a:r>
            <a:endParaRPr lang="pl-PL" sz="2000" b="1" dirty="0"/>
          </a:p>
        </p:txBody>
      </p:sp>
      <p:pic>
        <p:nvPicPr>
          <p:cNvPr id="2050" name="Picture 2" descr="C:\Users\nauczyciel\Documents\Okł. A. Niedziółka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340768"/>
            <a:ext cx="6855629" cy="498383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Alicja  Rychlewska 1e</a:t>
            </a:r>
            <a:endParaRPr lang="pl-PL" sz="2000" b="1" dirty="0"/>
          </a:p>
        </p:txBody>
      </p:sp>
      <p:pic>
        <p:nvPicPr>
          <p:cNvPr id="3075" name="Picture 3" descr="C:\Users\nauczyciel\Documents\okł. ALa 1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002" y="1268761"/>
            <a:ext cx="6954682" cy="50558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Dorota Dębska 1d</a:t>
            </a:r>
            <a:endParaRPr lang="pl-PL" sz="2000" b="1" dirty="0"/>
          </a:p>
        </p:txBody>
      </p:sp>
      <p:pic>
        <p:nvPicPr>
          <p:cNvPr id="4098" name="Picture 2" descr="C:\Users\nauczyciel\Documents\okł. D. Dębska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926721"/>
            <a:ext cx="4032448" cy="55446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Julian Gładysz 1e</a:t>
            </a:r>
            <a:endParaRPr lang="pl-PL" sz="2000" b="1" dirty="0"/>
          </a:p>
        </p:txBody>
      </p:sp>
      <p:pic>
        <p:nvPicPr>
          <p:cNvPr id="5124" name="Picture 4" descr="C:\Users\nauczyciel\Documents\okł. J. Gładysz 1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002" y="1340769"/>
            <a:ext cx="6855629" cy="49838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Jan Podgórski 1e</a:t>
            </a:r>
            <a:endParaRPr lang="pl-PL" sz="2000" b="1" dirty="0"/>
          </a:p>
        </p:txBody>
      </p:sp>
      <p:pic>
        <p:nvPicPr>
          <p:cNvPr id="7170" name="Picture 2" descr="C:\Users\nauczyciel\Documents\okł. J. Podgórski 1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908720"/>
            <a:ext cx="3972423" cy="54620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Joanna Zając 1d</a:t>
            </a:r>
            <a:endParaRPr lang="pl-PL" sz="2000" b="1" dirty="0"/>
          </a:p>
        </p:txBody>
      </p:sp>
      <p:pic>
        <p:nvPicPr>
          <p:cNvPr id="6147" name="Picture 3" descr="C:\Users\nauczyciel\Documents\OKŁ. J. Zając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5840" y="961531"/>
            <a:ext cx="3900415" cy="536307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Karolina Zajączkowska 1d</a:t>
            </a:r>
            <a:endParaRPr lang="pl-PL" sz="2000" b="1" dirty="0"/>
          </a:p>
        </p:txBody>
      </p:sp>
      <p:pic>
        <p:nvPicPr>
          <p:cNvPr id="8194" name="Picture 2" descr="C:\Users\nauczyciel\Documents\okł. K. Zajączkowska 1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3002" y="1412777"/>
            <a:ext cx="6756577" cy="4911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43</Words>
  <Application>Microsoft Office PowerPoint</Application>
  <PresentationFormat>Pokaz na ekranie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Przepływ</vt:lpstr>
      <vt:lpstr>                 OKŁADKA  DLA MOJEJ ULUBINEJ KSIĄŻKI  klasy I prace pokonkursowe</vt:lpstr>
      <vt:lpstr>Alicja Bartosiewicz 1d</vt:lpstr>
      <vt:lpstr>Antoni Niedziółka 1d</vt:lpstr>
      <vt:lpstr>Alicja  Rychlewska 1e</vt:lpstr>
      <vt:lpstr>Dorota Dębska 1d</vt:lpstr>
      <vt:lpstr>Julian Gładysz 1e</vt:lpstr>
      <vt:lpstr>Jan Podgórski 1e</vt:lpstr>
      <vt:lpstr>Joanna Zając 1d</vt:lpstr>
      <vt:lpstr>Karolina Zajączkowska 1d</vt:lpstr>
      <vt:lpstr>Mikołaj Mielcarz 1e</vt:lpstr>
      <vt:lpstr>Wiktoria Rosińska 1d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OKŁADKA ULUBINEJ KSIĄŻKI</dc:title>
  <dc:creator>nauczyciel</dc:creator>
  <cp:lastModifiedBy>nauczyciel</cp:lastModifiedBy>
  <cp:revision>11</cp:revision>
  <dcterms:created xsi:type="dcterms:W3CDTF">2020-12-11T11:41:06Z</dcterms:created>
  <dcterms:modified xsi:type="dcterms:W3CDTF">2021-04-14T09:37:25Z</dcterms:modified>
</cp:coreProperties>
</file>