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22B783-6435-4C6B-846F-5F71A9A5CE10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7DFFCC-2CEB-49DC-AE70-15089FF5AE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772816"/>
            <a:ext cx="6172200" cy="237626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OKŁADKA  DLA MOJEJ ULUBIONEJ KSIĄŻKI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KLASY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70C0"/>
                </a:solidFill>
              </a:rPr>
              <a:t>Prace pokonkursowe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Lena </a:t>
            </a:r>
            <a:r>
              <a:rPr lang="pl-PL" sz="2000" dirty="0" err="1" smtClean="0"/>
              <a:t>Robaszek</a:t>
            </a:r>
            <a:r>
              <a:rPr lang="pl-PL" sz="2000" dirty="0" smtClean="0"/>
              <a:t> 2e</a:t>
            </a:r>
            <a:endParaRPr lang="pl-PL" sz="2000" dirty="0"/>
          </a:p>
        </p:txBody>
      </p:sp>
      <p:pic>
        <p:nvPicPr>
          <p:cNvPr id="8194" name="Picture 2" descr="C:\Users\nauczyciel\Documents\okł. L. Robaszek 2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87824" y="421443"/>
            <a:ext cx="4968552" cy="623769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Magdalena Jóźwik 2b</a:t>
            </a:r>
            <a:endParaRPr lang="pl-PL" sz="2000" dirty="0"/>
          </a:p>
        </p:txBody>
      </p:sp>
      <p:pic>
        <p:nvPicPr>
          <p:cNvPr id="9218" name="Picture 2" descr="C:\Users\nauczyciel\Documents\okł. M. Jóźwik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872" y="421443"/>
            <a:ext cx="4464496" cy="603967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Maja Lesiak 2b</a:t>
            </a:r>
            <a:endParaRPr lang="pl-PL" sz="2000" dirty="0"/>
          </a:p>
        </p:txBody>
      </p:sp>
      <p:pic>
        <p:nvPicPr>
          <p:cNvPr id="10242" name="Picture 2" descr="C:\Users\nauczyciel\Documents\okł. M. Lesiak 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305653"/>
            <a:ext cx="4680520" cy="57876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Marta Melon 2b</a:t>
            </a:r>
            <a:endParaRPr lang="pl-PL" sz="2000" dirty="0"/>
          </a:p>
        </p:txBody>
      </p:sp>
      <p:pic>
        <p:nvPicPr>
          <p:cNvPr id="11266" name="Picture 2" descr="C:\Users\nauczyciel\Documents\okł. M. Melon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883" y="1561437"/>
            <a:ext cx="6518453" cy="473871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Natalia Rogulska 2a</a:t>
            </a:r>
            <a:endParaRPr lang="pl-PL" sz="2000" dirty="0"/>
          </a:p>
        </p:txBody>
      </p:sp>
      <p:pic>
        <p:nvPicPr>
          <p:cNvPr id="12290" name="Picture 2" descr="C:\Users\nauczyciel\Documents\okł. N. Rogulska 2a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19872" y="376438"/>
            <a:ext cx="4320480" cy="5940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Natalia Strojek 2c</a:t>
            </a:r>
            <a:endParaRPr lang="pl-PL" sz="2000" dirty="0"/>
          </a:p>
        </p:txBody>
      </p:sp>
      <p:pic>
        <p:nvPicPr>
          <p:cNvPr id="13314" name="Picture 2" descr="C:\Users\nauczyciel\Documents\okł. N. Strojek 2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430444"/>
            <a:ext cx="4464496" cy="61386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Wojciech </a:t>
            </a:r>
            <a:r>
              <a:rPr lang="pl-PL" sz="2000" dirty="0" err="1" smtClean="0"/>
              <a:t>Kubalewski</a:t>
            </a:r>
            <a:r>
              <a:rPr lang="pl-PL" sz="2000" dirty="0" smtClean="0"/>
              <a:t> 2c</a:t>
            </a:r>
            <a:endParaRPr lang="pl-PL" sz="2000" dirty="0"/>
          </a:p>
        </p:txBody>
      </p:sp>
      <p:pic>
        <p:nvPicPr>
          <p:cNvPr id="14338" name="Picture 2" descr="C:\Users\nauczyciel\Documents\okł. W. Kubalewski 2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51920" y="673471"/>
            <a:ext cx="4104456" cy="5643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Wiktoria Młynarska 2e</a:t>
            </a:r>
            <a:endParaRPr lang="pl-PL" sz="2000" dirty="0"/>
          </a:p>
        </p:txBody>
      </p:sp>
      <p:pic>
        <p:nvPicPr>
          <p:cNvPr id="15362" name="Picture 2" descr="C:\Users\nauczyciel\Documents\okł. W. Młynarska 2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259425"/>
            <a:ext cx="4032448" cy="55446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Zuzanna Dąbrowska 2e</a:t>
            </a:r>
            <a:endParaRPr lang="pl-PL" sz="2000" dirty="0"/>
          </a:p>
        </p:txBody>
      </p:sp>
      <p:pic>
        <p:nvPicPr>
          <p:cNvPr id="16386" name="Picture 2" descr="C:\Users\nauczyciel\Documents\okł. Z. Dąbrowska 2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7883" y="1509089"/>
            <a:ext cx="6590461" cy="47910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Zofia </a:t>
            </a:r>
            <a:r>
              <a:rPr lang="pl-PL" sz="2000" dirty="0" err="1" smtClean="0"/>
              <a:t>Graszka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17410" name="Picture 2" descr="C:\Users\nauczyciel\Documents\okł. Z. Graszka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883" y="1556792"/>
            <a:ext cx="6524843" cy="474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Oliwia </a:t>
            </a:r>
            <a:r>
              <a:rPr lang="pl-PL" sz="1800" b="1" dirty="0" err="1" smtClean="0"/>
              <a:t>Kunat</a:t>
            </a:r>
            <a:r>
              <a:rPr lang="pl-PL" sz="1800" b="1" dirty="0" smtClean="0"/>
              <a:t> 2b</a:t>
            </a:r>
            <a:endParaRPr lang="pl-PL" sz="1800" b="1" dirty="0"/>
          </a:p>
        </p:txBody>
      </p:sp>
      <p:pic>
        <p:nvPicPr>
          <p:cNvPr id="1026" name="Picture 2" descr="I:\Okł. O. Kunat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87824" y="394440"/>
            <a:ext cx="4032448" cy="55446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Zofia Kozyra 2b</a:t>
            </a:r>
            <a:endParaRPr lang="pl-PL" sz="2000" dirty="0"/>
          </a:p>
        </p:txBody>
      </p:sp>
      <p:pic>
        <p:nvPicPr>
          <p:cNvPr id="18435" name="Picture 3" descr="C:\Users\nauczyciel\Documents\okł. Z. Kozyra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7883" y="1556792"/>
            <a:ext cx="6524843" cy="47433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Jan Kobyłecki 2c</a:t>
            </a:r>
            <a:endParaRPr lang="pl-PL" sz="2000" dirty="0"/>
          </a:p>
        </p:txBody>
      </p:sp>
      <p:pic>
        <p:nvPicPr>
          <p:cNvPr id="19459" name="Picture 3" descr="C:\Users\nauczyciel\Documents\okł. J. Kobyłecki 2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883" y="1561437"/>
            <a:ext cx="6518453" cy="473871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Mateusz </a:t>
            </a:r>
            <a:r>
              <a:rPr lang="pl-PL" sz="2000" dirty="0" err="1" smtClean="0"/>
              <a:t>Furmaga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20483" name="Picture 3" descr="C:\Users\nauczyciel\Documents\okł. M. Furmaga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47864" y="358435"/>
            <a:ext cx="4392488" cy="60396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Liliana </a:t>
            </a:r>
            <a:r>
              <a:rPr lang="pl-PL" sz="2000" dirty="0" err="1" smtClean="0"/>
              <a:t>Sałkowska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21506" name="Picture 2" descr="C:\Users\nauczyciel\Documents\okł. L. Sałkowska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872" y="529455"/>
            <a:ext cx="4392488" cy="603967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        DZIĘKUJEMY  </a:t>
            </a:r>
          </a:p>
          <a:p>
            <a:pPr>
              <a:buNone/>
            </a:pPr>
            <a:endParaRPr lang="pl-P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ZA   UDZIAŁ   W     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KONKURSIE </a:t>
            </a:r>
          </a:p>
          <a:p>
            <a:pPr>
              <a:buNone/>
            </a:pPr>
            <a:r>
              <a:rPr lang="pl-PL" b="1" smtClean="0">
                <a:solidFill>
                  <a:schemeClr val="accent3">
                    <a:lumMod val="50000"/>
                  </a:schemeClr>
                </a:solidFill>
              </a:rPr>
              <a:t>I  UDZIAŁ W KONKURSIE</a:t>
            </a:r>
            <a:endParaRPr lang="pl-P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Bibliotekarki szkolne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Aleksandra </a:t>
            </a:r>
            <a:r>
              <a:rPr lang="pl-PL" sz="2000" dirty="0" err="1" smtClean="0"/>
              <a:t>Graszka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1026" name="Picture 2" descr="C:\Users\nauczyciel\Documents\okl. A. Graszka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883" y="1773872"/>
            <a:ext cx="6226233" cy="452628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Jakub Tkaczyk  2b</a:t>
            </a:r>
            <a:endParaRPr lang="pl-PL" sz="2000" dirty="0"/>
          </a:p>
        </p:txBody>
      </p:sp>
      <p:pic>
        <p:nvPicPr>
          <p:cNvPr id="2050" name="Picture 2" descr="C:\Users\nauczyciel\Documents\okl. J. Tkaczyk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7883" y="1509089"/>
            <a:ext cx="6590461" cy="47910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Szymon </a:t>
            </a:r>
            <a:r>
              <a:rPr lang="pl-PL" sz="2000" dirty="0" err="1" smtClean="0"/>
              <a:t>Ziombski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3074" name="Picture 2" descr="C:\Users\nauczyciel\Documents\okl. Sz. Ziombski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70638"/>
            <a:ext cx="4403184" cy="605437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Barbara Wacławek 2c</a:t>
            </a:r>
            <a:endParaRPr lang="pl-PL" sz="2000" dirty="0"/>
          </a:p>
        </p:txBody>
      </p:sp>
      <p:pic>
        <p:nvPicPr>
          <p:cNvPr id="4098" name="Picture 2" descr="C:\Users\nauczyciel\Documents\okł. B. Wacławek 2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9912" y="709475"/>
            <a:ext cx="4320480" cy="5445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Julia </a:t>
            </a:r>
            <a:r>
              <a:rPr lang="pl-PL" sz="2000" dirty="0" err="1" smtClean="0"/>
              <a:t>Wiraszko</a:t>
            </a:r>
            <a:r>
              <a:rPr lang="pl-PL" sz="2000" dirty="0" smtClean="0"/>
              <a:t> 2e</a:t>
            </a:r>
            <a:endParaRPr lang="pl-PL" sz="2000" dirty="0"/>
          </a:p>
        </p:txBody>
      </p:sp>
      <p:pic>
        <p:nvPicPr>
          <p:cNvPr id="5122" name="Picture 2" descr="C:\Users\nauczyciel\Documents\okł. J. Wiraszko 2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883" y="1509089"/>
            <a:ext cx="6590461" cy="47910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err="1" smtClean="0"/>
              <a:t>KosmaPluciński</a:t>
            </a:r>
            <a:r>
              <a:rPr lang="pl-PL" sz="2000" dirty="0" smtClean="0"/>
              <a:t> 2b</a:t>
            </a:r>
            <a:endParaRPr lang="pl-PL" sz="2000" dirty="0"/>
          </a:p>
        </p:txBody>
      </p:sp>
      <p:pic>
        <p:nvPicPr>
          <p:cNvPr id="6146" name="Picture 2" descr="C:\Users\nauczyciel\Documents\okł. K. Pluciński 2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3848" y="502451"/>
            <a:ext cx="4392488" cy="60396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Lena Mozga 2e</a:t>
            </a:r>
            <a:endParaRPr lang="pl-PL" sz="2000" dirty="0"/>
          </a:p>
        </p:txBody>
      </p:sp>
      <p:pic>
        <p:nvPicPr>
          <p:cNvPr id="7170" name="Picture 2" descr="C:\Users\nauczyciel\Documents\okł. L. Mozga 2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359659"/>
            <a:ext cx="4464496" cy="61386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86</Words>
  <Application>Microsoft Office PowerPoint</Application>
  <PresentationFormat>Pokaz na ekranie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Wykusz</vt:lpstr>
      <vt:lpstr>OKŁADKA  DLA MOJEJ ULUBIONEJ KSIĄŻKI  KLASY 2</vt:lpstr>
      <vt:lpstr>Oliwia Kunat 2b</vt:lpstr>
      <vt:lpstr>Aleksandra Graszka 2b</vt:lpstr>
      <vt:lpstr>Jakub Tkaczyk  2b</vt:lpstr>
      <vt:lpstr>Szymon Ziombski 2b</vt:lpstr>
      <vt:lpstr>Barbara Wacławek 2c</vt:lpstr>
      <vt:lpstr>Julia Wiraszko 2e</vt:lpstr>
      <vt:lpstr>KosmaPluciński 2b</vt:lpstr>
      <vt:lpstr>Lena Mozga 2e</vt:lpstr>
      <vt:lpstr>Lena Robaszek 2e</vt:lpstr>
      <vt:lpstr>Magdalena Jóźwik 2b</vt:lpstr>
      <vt:lpstr>Maja Lesiak 2b</vt:lpstr>
      <vt:lpstr>Marta Melon 2b</vt:lpstr>
      <vt:lpstr>Natalia Rogulska 2a</vt:lpstr>
      <vt:lpstr>Natalia Strojek 2c</vt:lpstr>
      <vt:lpstr>Wojciech Kubalewski 2c</vt:lpstr>
      <vt:lpstr>Wiktoria Młynarska 2e</vt:lpstr>
      <vt:lpstr>Zuzanna Dąbrowska 2e</vt:lpstr>
      <vt:lpstr>Zofia Graszka 2b</vt:lpstr>
      <vt:lpstr>Zofia Kozyra 2b</vt:lpstr>
      <vt:lpstr>Jan Kobyłecki 2c</vt:lpstr>
      <vt:lpstr>Mateusz Furmaga 2b</vt:lpstr>
      <vt:lpstr>Liliana Sałkowska 2b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OKŁADKA ULUBIONEJ KSIĄZKI  KLASY 2</dc:title>
  <dc:creator>nauczyciel</dc:creator>
  <cp:lastModifiedBy>nauczyciel</cp:lastModifiedBy>
  <cp:revision>17</cp:revision>
  <dcterms:created xsi:type="dcterms:W3CDTF">2020-12-11T12:07:37Z</dcterms:created>
  <dcterms:modified xsi:type="dcterms:W3CDTF">2021-04-14T09:36:28Z</dcterms:modified>
</cp:coreProperties>
</file>