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21" autoAdjust="0"/>
  </p:normalViewPr>
  <p:slideViewPr>
    <p:cSldViewPr>
      <p:cViewPr varScale="1">
        <p:scale>
          <a:sx n="73" d="100"/>
          <a:sy n="73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1FB38-D3F5-4B0D-918C-178BD9340D91}" type="datetimeFigureOut">
              <a:rPr lang="pl-PL" smtClean="0"/>
              <a:pPr/>
              <a:t>2021-04-14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1304-94F4-4424-B33D-30FDEC3ADE1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70C0"/>
                </a:solidFill>
                <a:latin typeface="Franklin Gothic Demi Cond" pitchFamily="34" charset="0"/>
              </a:rPr>
              <a:t>OKŁADKA  DLA  MOJEJ  ULUBIONEJ KSIĄŻKI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/>
              <a:t>KLASY 3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7030A0"/>
                </a:solidFill>
              </a:rPr>
              <a:t>Prace pokonkursowe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Ignacy Pawłowski 3b</a:t>
            </a:r>
            <a:endParaRPr lang="pl-PL" sz="2000" dirty="0"/>
          </a:p>
        </p:txBody>
      </p:sp>
      <p:pic>
        <p:nvPicPr>
          <p:cNvPr id="8195" name="Picture 3" descr="C:\Users\nauczyciel\Documents\okł. I. Pawłowski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33209"/>
            <a:ext cx="7920880" cy="575940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Jan </a:t>
            </a:r>
            <a:r>
              <a:rPr lang="pl-PL" sz="2000" dirty="0" err="1" smtClean="0"/>
              <a:t>Hołownicki</a:t>
            </a:r>
            <a:r>
              <a:rPr lang="pl-PL" sz="2000" dirty="0" smtClean="0"/>
              <a:t> 3d</a:t>
            </a:r>
            <a:endParaRPr lang="pl-PL" sz="2000" dirty="0"/>
          </a:p>
        </p:txBody>
      </p:sp>
      <p:pic>
        <p:nvPicPr>
          <p:cNvPr id="9218" name="Picture 2" descr="C:\Users\nauczyciel\Documents\okł. J. Hołownicki 3d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090281"/>
            <a:ext cx="4032448" cy="55458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Jakub Kuczkowski 3b</a:t>
            </a:r>
            <a:endParaRPr lang="pl-PL" sz="2000" dirty="0"/>
          </a:p>
        </p:txBody>
      </p:sp>
      <p:pic>
        <p:nvPicPr>
          <p:cNvPr id="10242" name="Picture 2" descr="C:\Users\nauczyciel\Documents\okł. J. Kuczkowski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89313"/>
            <a:ext cx="4032448" cy="554580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Jerzy Sobolewski 3b</a:t>
            </a:r>
            <a:endParaRPr lang="pl-PL" sz="2000" dirty="0"/>
          </a:p>
        </p:txBody>
      </p:sp>
      <p:pic>
        <p:nvPicPr>
          <p:cNvPr id="12290" name="Picture 2" descr="C:\Users\nauczyciel\Documents\okł. J. Sobolewski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090281"/>
            <a:ext cx="4176464" cy="5743865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000" dirty="0" smtClean="0"/>
              <a:t>Karolina Gnatowska 3d</a:t>
            </a:r>
            <a:endParaRPr lang="pl-PL" sz="2000" dirty="0"/>
          </a:p>
        </p:txBody>
      </p:sp>
      <p:pic>
        <p:nvPicPr>
          <p:cNvPr id="13314" name="Picture 2" descr="C:\Users\nauczyciel\Documents\okł. K. Gnatowska 3d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88194"/>
            <a:ext cx="7560840" cy="549761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000" dirty="0" smtClean="0"/>
              <a:t>Kaja Kaźmierczak 3d</a:t>
            </a:r>
            <a:endParaRPr lang="pl-PL" sz="2000" dirty="0"/>
          </a:p>
        </p:txBody>
      </p:sp>
      <p:pic>
        <p:nvPicPr>
          <p:cNvPr id="14338" name="Picture 2" descr="C:\Users\nauczyciel\Documents\okł. K. Kaźmierczak 3d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35836"/>
            <a:ext cx="7632848" cy="554997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Karol </a:t>
            </a:r>
            <a:r>
              <a:rPr lang="pl-PL" sz="2000" dirty="0" err="1" smtClean="0"/>
              <a:t>Łyżeń</a:t>
            </a:r>
            <a:r>
              <a:rPr lang="pl-PL" sz="2000" dirty="0" smtClean="0"/>
              <a:t> 3b</a:t>
            </a:r>
            <a:endParaRPr lang="pl-PL" sz="2000" dirty="0"/>
          </a:p>
        </p:txBody>
      </p:sp>
      <p:pic>
        <p:nvPicPr>
          <p:cNvPr id="15362" name="Picture 2" descr="C:\Users\nauczyciel\Documents\okł. K. Łyżeń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91249"/>
            <a:ext cx="4176464" cy="57438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Karolina </a:t>
            </a:r>
            <a:r>
              <a:rPr lang="pl-PL" sz="2000" dirty="0" err="1" smtClean="0"/>
              <a:t>Sypulska</a:t>
            </a:r>
            <a:r>
              <a:rPr lang="pl-PL" sz="2000" dirty="0" smtClean="0"/>
              <a:t> 3c</a:t>
            </a:r>
            <a:endParaRPr lang="pl-PL" sz="2000" dirty="0"/>
          </a:p>
        </p:txBody>
      </p:sp>
      <p:pic>
        <p:nvPicPr>
          <p:cNvPr id="16386" name="Picture 2" descr="C:\Users\nauczyciel\Documents\okł. K. Sypulska 3c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842" y="1124744"/>
            <a:ext cx="7510573" cy="54610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Lena Białkowska 3b</a:t>
            </a:r>
            <a:endParaRPr lang="pl-PL" sz="2000" dirty="0"/>
          </a:p>
        </p:txBody>
      </p:sp>
      <p:pic>
        <p:nvPicPr>
          <p:cNvPr id="17410" name="Picture 2" descr="C:\Users\nauczyciel\Documents\okł. L. Białkowska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91249"/>
            <a:ext cx="4104456" cy="564483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Mikołaj Kabała 3b</a:t>
            </a:r>
            <a:endParaRPr lang="pl-PL" sz="2000" dirty="0"/>
          </a:p>
        </p:txBody>
      </p:sp>
      <p:pic>
        <p:nvPicPr>
          <p:cNvPr id="18434" name="Picture 2" descr="C:\Users\nauczyciel\Documents\okł. M. Kabała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91249"/>
            <a:ext cx="4176464" cy="5743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smtClean="0"/>
              <a:t>Aleksandra Radek 3a</a:t>
            </a:r>
            <a:endParaRPr lang="pl-PL" sz="1800"/>
          </a:p>
        </p:txBody>
      </p:sp>
      <p:pic>
        <p:nvPicPr>
          <p:cNvPr id="1026" name="Picture 2" descr="I:\okł. A. Radek 3a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052735"/>
            <a:ext cx="3960440" cy="544676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Maksymilian </a:t>
            </a:r>
            <a:r>
              <a:rPr lang="pl-PL" sz="2000" dirty="0" err="1" smtClean="0"/>
              <a:t>Kijo</a:t>
            </a:r>
            <a:r>
              <a:rPr lang="pl-PL" sz="2000" dirty="0" smtClean="0"/>
              <a:t> 3b</a:t>
            </a:r>
            <a:endParaRPr lang="pl-PL" sz="2000" dirty="0"/>
          </a:p>
        </p:txBody>
      </p:sp>
      <p:pic>
        <p:nvPicPr>
          <p:cNvPr id="19458" name="Picture 2" descr="C:\Users\nauczyciel\Documents\okł. M. Kijo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91249"/>
            <a:ext cx="4104456" cy="564483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Maciej Piotrowski 3d</a:t>
            </a:r>
            <a:endParaRPr lang="pl-PL" sz="2000" dirty="0"/>
          </a:p>
        </p:txBody>
      </p:sp>
      <p:pic>
        <p:nvPicPr>
          <p:cNvPr id="20483" name="Picture 3" descr="C:\Users\nauczyciel\Documents\okł. M. Piotrowski 3d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778" y="980728"/>
            <a:ext cx="7708637" cy="560508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Maja Rutkowska 3b</a:t>
            </a:r>
            <a:endParaRPr lang="pl-PL" sz="2000" dirty="0"/>
          </a:p>
        </p:txBody>
      </p:sp>
      <p:pic>
        <p:nvPicPr>
          <p:cNvPr id="21506" name="Picture 2" descr="C:\Users\nauczyciel\Documents\okł. M. Rutkowska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91249"/>
            <a:ext cx="4104456" cy="564483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Martyna Sujkowska 3c</a:t>
            </a:r>
            <a:endParaRPr lang="pl-PL" sz="2000" dirty="0"/>
          </a:p>
        </p:txBody>
      </p:sp>
      <p:pic>
        <p:nvPicPr>
          <p:cNvPr id="22530" name="Picture 2" descr="C:\Users\nauczyciel\Documents\okł. M. Sujkowska 3c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842" y="1124744"/>
            <a:ext cx="7438565" cy="540870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Oliwia Królikowska 3a</a:t>
            </a:r>
            <a:endParaRPr lang="pl-PL" sz="2000" dirty="0"/>
          </a:p>
        </p:txBody>
      </p:sp>
      <p:pic>
        <p:nvPicPr>
          <p:cNvPr id="23554" name="Picture 2" descr="C:\Users\nauczyciel\Documents\okł. O. Królikowska 3a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91249"/>
            <a:ext cx="3960440" cy="544676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Patrycja Domagalska 3b</a:t>
            </a:r>
            <a:endParaRPr lang="pl-PL" sz="2000" dirty="0"/>
          </a:p>
        </p:txBody>
      </p:sp>
      <p:pic>
        <p:nvPicPr>
          <p:cNvPr id="24578" name="Picture 2" descr="C:\Users\nauczyciel\Documents\okł. P. Domagalska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91249"/>
            <a:ext cx="4032448" cy="55458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Ryszard Maciejewski 3b</a:t>
            </a:r>
            <a:endParaRPr lang="pl-PL" sz="2000" dirty="0"/>
          </a:p>
        </p:txBody>
      </p:sp>
      <p:pic>
        <p:nvPicPr>
          <p:cNvPr id="25602" name="Picture 2" descr="C:\Users\nauczyciel\Documents\okł. R. Maciejewski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89313"/>
            <a:ext cx="3960440" cy="544676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Zuzanna Gródecka 3d</a:t>
            </a:r>
            <a:endParaRPr lang="pl-PL" sz="2000" dirty="0"/>
          </a:p>
        </p:txBody>
      </p:sp>
      <p:pic>
        <p:nvPicPr>
          <p:cNvPr id="26626" name="Picture 2" descr="C:\Users\nauczyciel\Documents\okł. Z. Gródecka 3d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810" y="1052736"/>
            <a:ext cx="7825629" cy="56901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Zuzanna Małachowska 3b</a:t>
            </a:r>
            <a:endParaRPr lang="pl-PL" sz="2000" dirty="0"/>
          </a:p>
        </p:txBody>
      </p:sp>
      <p:pic>
        <p:nvPicPr>
          <p:cNvPr id="27650" name="Picture 2" descr="C:\Users\nauczyciel\Documents\okł. Z. Małachowska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090281"/>
            <a:ext cx="4104456" cy="564483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Gabriela Melon 3a</a:t>
            </a:r>
            <a:endParaRPr lang="pl-PL" sz="2000" dirty="0"/>
          </a:p>
        </p:txBody>
      </p:sp>
      <p:pic>
        <p:nvPicPr>
          <p:cNvPr id="28674" name="Picture 2" descr="C:\Users\nauczyciel\Documents\okł.G.Melon 3a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60664"/>
            <a:ext cx="4032448" cy="554580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Antonina </a:t>
            </a:r>
            <a:r>
              <a:rPr lang="pl-PL" sz="2000" dirty="0" err="1" smtClean="0"/>
              <a:t>Gędek</a:t>
            </a:r>
            <a:r>
              <a:rPr lang="pl-PL" sz="2000" dirty="0" smtClean="0"/>
              <a:t> 3b</a:t>
            </a:r>
            <a:endParaRPr lang="pl-PL" sz="2000" dirty="0"/>
          </a:p>
        </p:txBody>
      </p:sp>
      <p:pic>
        <p:nvPicPr>
          <p:cNvPr id="1026" name="Picture 2" descr="C:\Users\nauczyciel\Documents\okł. A. Gędek 3b.jpeg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91249"/>
            <a:ext cx="4176464" cy="57438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Marika Florczak 3d</a:t>
            </a:r>
            <a:endParaRPr lang="pl-PL" sz="2000" dirty="0"/>
          </a:p>
        </p:txBody>
      </p:sp>
      <p:pic>
        <p:nvPicPr>
          <p:cNvPr id="29698" name="Picture 2" descr="C:\Users\nauczyciel\Documents\okł. M. Florczak 3d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061632"/>
            <a:ext cx="4104456" cy="56448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Lena Świderek 3c</a:t>
            </a:r>
            <a:endParaRPr lang="pl-PL" sz="2000" dirty="0"/>
          </a:p>
        </p:txBody>
      </p:sp>
      <p:pic>
        <p:nvPicPr>
          <p:cNvPr id="30722" name="Picture 2" descr="C:\Users\nauczyciel\Documents\okł. L. Świderek 3c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5550" y="1268760"/>
            <a:ext cx="3902673" cy="53673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Maja Broniarek 3d</a:t>
            </a:r>
            <a:endParaRPr lang="pl-PL" sz="2000" dirty="0"/>
          </a:p>
        </p:txBody>
      </p:sp>
      <p:pic>
        <p:nvPicPr>
          <p:cNvPr id="31746" name="Picture 2" descr="C:\Users\nauczyciel\Documents\okł. M. Broniarek 3d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810" y="1052736"/>
            <a:ext cx="7681613" cy="558543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Maja Dzięcioł 3b</a:t>
            </a:r>
            <a:endParaRPr lang="pl-PL" sz="2000" dirty="0"/>
          </a:p>
        </p:txBody>
      </p:sp>
      <p:pic>
        <p:nvPicPr>
          <p:cNvPr id="32770" name="Picture 2" descr="C:\Users\nauczyciel\Documents\okł. M. Dzięcioł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91249"/>
            <a:ext cx="4176464" cy="57438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b="1" dirty="0" smtClean="0">
                <a:solidFill>
                  <a:srgbClr val="7030A0"/>
                </a:solidFill>
              </a:rPr>
              <a:t>Dziękujemy za udział w konkursie i za obejrzenie prezentacji.</a:t>
            </a:r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r>
              <a:rPr lang="pl-PL" sz="1800" dirty="0" smtClean="0"/>
              <a:t>Bibliotekarki szkolne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Adam Lorenc 3b</a:t>
            </a:r>
            <a:endParaRPr lang="pl-PL" sz="2000" dirty="0"/>
          </a:p>
        </p:txBody>
      </p:sp>
      <p:pic>
        <p:nvPicPr>
          <p:cNvPr id="2050" name="Picture 2" descr="C:\Users\nauczyciel\Documents\okł. A. Lorenc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090281"/>
            <a:ext cx="3888431" cy="534773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Aleksandra Miłosz 3d</a:t>
            </a:r>
            <a:endParaRPr lang="pl-PL" sz="2000" dirty="0"/>
          </a:p>
        </p:txBody>
      </p:sp>
      <p:pic>
        <p:nvPicPr>
          <p:cNvPr id="3074" name="Picture 2" descr="C:\Users\nauczyciel\Documents\okł. A. Miłosz 3d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91249"/>
            <a:ext cx="4176464" cy="57438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Bartosz Kucharski 3b</a:t>
            </a:r>
            <a:endParaRPr lang="pl-PL" sz="2000" dirty="0"/>
          </a:p>
        </p:txBody>
      </p:sp>
      <p:pic>
        <p:nvPicPr>
          <p:cNvPr id="4098" name="Picture 2" descr="C:\Users\nauczyciel\Documents\okł. B. Kucharski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600400" cy="49516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100" name="Picture 4" descr="C:\Users\nauczyciel\Documents\okł. Bartek K. 3b 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20124"/>
            <a:ext cx="2952328" cy="626910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Ewa Janeczek 3b</a:t>
            </a:r>
            <a:endParaRPr lang="pl-PL" sz="2000" dirty="0"/>
          </a:p>
        </p:txBody>
      </p:sp>
      <p:pic>
        <p:nvPicPr>
          <p:cNvPr id="5122" name="Picture 2" descr="C:\Users\nauczyciel\Documents\okł. E. Janeczek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96752"/>
            <a:ext cx="3589669" cy="493685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Hanna Janecka 3b</a:t>
            </a:r>
            <a:endParaRPr lang="pl-PL" sz="2000" dirty="0"/>
          </a:p>
        </p:txBody>
      </p:sp>
      <p:pic>
        <p:nvPicPr>
          <p:cNvPr id="6146" name="Picture 2" descr="C:\Users\nauczyciel\Documents\okł. H. Janecka 3b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090281"/>
            <a:ext cx="4032448" cy="554580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Igor Marciniak 3d</a:t>
            </a:r>
            <a:endParaRPr lang="pl-PL" sz="2000" dirty="0"/>
          </a:p>
        </p:txBody>
      </p:sp>
      <p:pic>
        <p:nvPicPr>
          <p:cNvPr id="7170" name="Picture 2" descr="C:\Users\nauczyciel\Documents\okł. I. Marciniak 3d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399" y="1052736"/>
            <a:ext cx="7777033" cy="5654815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117</Words>
  <Application>Microsoft Office PowerPoint</Application>
  <PresentationFormat>Pokaz na ekranie (4:3)</PresentationFormat>
  <Paragraphs>38</Paragraphs>
  <Slides>34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Motyw pakietu Office</vt:lpstr>
      <vt:lpstr>OKŁADKA  DLA  MOJEJ  ULUBIONEJ KSIĄŻKI  KLASY 3</vt:lpstr>
      <vt:lpstr>Aleksandra Radek 3a</vt:lpstr>
      <vt:lpstr>Antonina Gędek 3b</vt:lpstr>
      <vt:lpstr>Adam Lorenc 3b</vt:lpstr>
      <vt:lpstr>Aleksandra Miłosz 3d</vt:lpstr>
      <vt:lpstr>Bartosz Kucharski 3b</vt:lpstr>
      <vt:lpstr>Ewa Janeczek 3b</vt:lpstr>
      <vt:lpstr>Hanna Janecka 3b</vt:lpstr>
      <vt:lpstr>Igor Marciniak 3d</vt:lpstr>
      <vt:lpstr>Ignacy Pawłowski 3b</vt:lpstr>
      <vt:lpstr>Jan Hołownicki 3d</vt:lpstr>
      <vt:lpstr>Jakub Kuczkowski 3b</vt:lpstr>
      <vt:lpstr>Jerzy Sobolewski 3b</vt:lpstr>
      <vt:lpstr>Karolina Gnatowska 3d</vt:lpstr>
      <vt:lpstr>Kaja Kaźmierczak 3d</vt:lpstr>
      <vt:lpstr>Karol Łyżeń 3b</vt:lpstr>
      <vt:lpstr>Karolina Sypulska 3c</vt:lpstr>
      <vt:lpstr>Lena Białkowska 3b</vt:lpstr>
      <vt:lpstr>Mikołaj Kabała 3b</vt:lpstr>
      <vt:lpstr>Maksymilian Kijo 3b</vt:lpstr>
      <vt:lpstr>Maciej Piotrowski 3d</vt:lpstr>
      <vt:lpstr>Maja Rutkowska 3b</vt:lpstr>
      <vt:lpstr>Martyna Sujkowska 3c</vt:lpstr>
      <vt:lpstr>Oliwia Królikowska 3a</vt:lpstr>
      <vt:lpstr>Patrycja Domagalska 3b</vt:lpstr>
      <vt:lpstr>Ryszard Maciejewski 3b</vt:lpstr>
      <vt:lpstr>Zuzanna Gródecka 3d</vt:lpstr>
      <vt:lpstr>Zuzanna Małachowska 3b</vt:lpstr>
      <vt:lpstr>Gabriela Melon 3a</vt:lpstr>
      <vt:lpstr>Marika Florczak 3d</vt:lpstr>
      <vt:lpstr>Lena Świderek 3c</vt:lpstr>
      <vt:lpstr>Maja Broniarek 3d</vt:lpstr>
      <vt:lpstr>Maja Dzięcioł 3b</vt:lpstr>
      <vt:lpstr>Slajd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OKŁADKA ULUBIONEJKSIĄŻKI  KLASY 3</dc:title>
  <dc:creator>nauczyciel</dc:creator>
  <cp:lastModifiedBy>nauczyciel</cp:lastModifiedBy>
  <cp:revision>22</cp:revision>
  <dcterms:created xsi:type="dcterms:W3CDTF">2020-12-11T12:34:15Z</dcterms:created>
  <dcterms:modified xsi:type="dcterms:W3CDTF">2021-04-14T09:35:39Z</dcterms:modified>
</cp:coreProperties>
</file>